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56" r:id="rId2"/>
    <p:sldId id="286" r:id="rId3"/>
    <p:sldId id="285" r:id="rId4"/>
    <p:sldId id="284" r:id="rId5"/>
    <p:sldId id="292" r:id="rId6"/>
    <p:sldId id="287" r:id="rId7"/>
    <p:sldId id="291" r:id="rId8"/>
    <p:sldId id="288" r:id="rId9"/>
    <p:sldId id="289" r:id="rId10"/>
    <p:sldId id="290" r:id="rId11"/>
    <p:sldId id="293" r:id="rId12"/>
    <p:sldId id="294" r:id="rId13"/>
    <p:sldId id="295" r:id="rId14"/>
    <p:sldId id="296" r:id="rId15"/>
    <p:sldId id="297" r:id="rId16"/>
    <p:sldId id="298" r:id="rId17"/>
    <p:sldId id="300" r:id="rId18"/>
    <p:sldId id="299" r:id="rId19"/>
  </p:sldIdLst>
  <p:sldSz cx="9144000" cy="6858000" type="screen4x3"/>
  <p:notesSz cx="7077075" cy="9051925"/>
  <p:defaultTextStyle>
    <a:defPPr>
      <a:defRPr lang="en-US"/>
    </a:defPPr>
    <a:lvl1pPr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1pPr>
    <a:lvl2pPr marL="4572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2pPr>
    <a:lvl3pPr marL="9144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3pPr>
    <a:lvl4pPr marL="13716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4pPr>
    <a:lvl5pPr marL="1828800" algn="l" rtl="0" fontAlgn="base">
      <a:lnSpc>
        <a:spcPct val="125000"/>
      </a:lnSpc>
      <a:spcBef>
        <a:spcPct val="0"/>
      </a:spcBef>
      <a:spcAft>
        <a:spcPct val="0"/>
      </a:spcAft>
      <a:buFont typeface="Trebuchet MS" charset="0"/>
      <a:defRPr kern="1200">
        <a:solidFill>
          <a:schemeClr val="tx1"/>
        </a:solidFill>
        <a:latin typeface="Trebuchet MS" charset="0"/>
        <a:ea typeface="ＭＳ Ｐゴシック" charset="-128"/>
        <a:cs typeface="+mn-cs"/>
      </a:defRPr>
    </a:lvl5pPr>
    <a:lvl6pPr marL="2286000" algn="l" defTabSz="914400" rtl="0" eaLnBrk="1" latinLnBrk="0" hangingPunct="1">
      <a:defRPr kern="1200">
        <a:solidFill>
          <a:schemeClr val="tx1"/>
        </a:solidFill>
        <a:latin typeface="Trebuchet MS" charset="0"/>
        <a:ea typeface="ＭＳ Ｐゴシック" charset="-128"/>
        <a:cs typeface="+mn-cs"/>
      </a:defRPr>
    </a:lvl6pPr>
    <a:lvl7pPr marL="2743200" algn="l" defTabSz="914400" rtl="0" eaLnBrk="1" latinLnBrk="0" hangingPunct="1">
      <a:defRPr kern="1200">
        <a:solidFill>
          <a:schemeClr val="tx1"/>
        </a:solidFill>
        <a:latin typeface="Trebuchet MS" charset="0"/>
        <a:ea typeface="ＭＳ Ｐゴシック" charset="-128"/>
        <a:cs typeface="+mn-cs"/>
      </a:defRPr>
    </a:lvl7pPr>
    <a:lvl8pPr marL="3200400" algn="l" defTabSz="914400" rtl="0" eaLnBrk="1" latinLnBrk="0" hangingPunct="1">
      <a:defRPr kern="1200">
        <a:solidFill>
          <a:schemeClr val="tx1"/>
        </a:solidFill>
        <a:latin typeface="Trebuchet MS" charset="0"/>
        <a:ea typeface="ＭＳ Ｐゴシック" charset="-128"/>
        <a:cs typeface="+mn-cs"/>
      </a:defRPr>
    </a:lvl8pPr>
    <a:lvl9pPr marL="3657600" algn="l" defTabSz="914400" rtl="0" eaLnBrk="1" latinLnBrk="0" hangingPunct="1">
      <a:defRPr kern="1200">
        <a:solidFill>
          <a:schemeClr val="tx1"/>
        </a:solidFill>
        <a:latin typeface="Trebuchet MS" charset="0"/>
        <a:ea typeface="ＭＳ Ｐゴシック" charset="-128"/>
        <a:cs typeface="+mn-cs"/>
      </a:defRPr>
    </a:lvl9pPr>
  </p:defaultTextStyle>
  <p:extLst>
    <p:ext uri="{EFAFB233-063F-42B5-8137-9DF3F51BA10A}">
      <p15:sldGuideLst xmlns:p15="http://schemas.microsoft.com/office/powerpoint/2012/main" xmlns="">
        <p15:guide id="1" orient="horz" pos="966">
          <p15:clr>
            <a:srgbClr val="A4A3A4"/>
          </p15:clr>
        </p15:guide>
        <p15:guide id="2" orient="horz" pos="286">
          <p15:clr>
            <a:srgbClr val="A4A3A4"/>
          </p15:clr>
        </p15:guide>
        <p15:guide id="3" orient="horz" pos="3742">
          <p15:clr>
            <a:srgbClr val="A4A3A4"/>
          </p15:clr>
        </p15:guide>
        <p15:guide id="4" orient="horz" pos="2282">
          <p15:clr>
            <a:srgbClr val="A4A3A4"/>
          </p15:clr>
        </p15:guide>
        <p15:guide id="5" orient="horz" pos="2426">
          <p15:clr>
            <a:srgbClr val="A4A3A4"/>
          </p15:clr>
        </p15:guide>
        <p15:guide id="6" orient="horz" pos="4118">
          <p15:clr>
            <a:srgbClr val="A4A3A4"/>
          </p15:clr>
        </p15:guide>
        <p15:guide id="7" pos="288">
          <p15:clr>
            <a:srgbClr val="A4A3A4"/>
          </p15:clr>
        </p15:guide>
        <p15:guide id="8" pos="5472">
          <p15:clr>
            <a:srgbClr val="A4A3A4"/>
          </p15:clr>
        </p15:guide>
        <p15:guide id="9" pos="2804">
          <p15:clr>
            <a:srgbClr val="A4A3A4"/>
          </p15:clr>
        </p15:guide>
        <p15:guide id="10" pos="2952">
          <p15:clr>
            <a:srgbClr val="A4A3A4"/>
          </p15:clr>
        </p15:guide>
      </p15:sldGuideLst>
    </p:ext>
    <p:ext uri="{2D200454-40CA-4A62-9FC3-DE9A4176ACB9}">
      <p15:notesGuideLst xmlns:p15="http://schemas.microsoft.com/office/powerpoint/2012/main" xmlns="">
        <p15:guide id="1" orient="horz" pos="2851">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5734E"/>
    <a:srgbClr val="ED9C33"/>
    <a:srgbClr val="E67538"/>
    <a:srgbClr val="AB8AB8"/>
    <a:srgbClr val="5482AB"/>
    <a:srgbClr val="8ED2EC"/>
    <a:srgbClr val="024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2401" autoAdjust="0"/>
  </p:normalViewPr>
  <p:slideViewPr>
    <p:cSldViewPr snapToGrid="0" showGuides="1">
      <p:cViewPr varScale="1">
        <p:scale>
          <a:sx n="88" d="100"/>
          <a:sy n="88" d="100"/>
        </p:scale>
        <p:origin x="-978" y="-108"/>
      </p:cViewPr>
      <p:guideLst>
        <p:guide orient="horz" pos="966"/>
        <p:guide orient="horz" pos="286"/>
        <p:guide orient="horz" pos="3742"/>
        <p:guide orient="horz" pos="2282"/>
        <p:guide orient="horz" pos="2426"/>
        <p:guide orient="horz" pos="4118"/>
        <p:guide pos="288"/>
        <p:guide pos="5472"/>
        <p:guide pos="2804"/>
        <p:guide pos="29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5" d="100"/>
          <a:sy n="85" d="100"/>
        </p:scale>
        <p:origin x="-1650" y="-90"/>
      </p:cViewPr>
      <p:guideLst>
        <p:guide orient="horz" pos="2851"/>
        <p:guide pos="2229"/>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66733" cy="452596"/>
          </a:xfrm>
          <a:prstGeom prst="rect">
            <a:avLst/>
          </a:prstGeom>
          <a:noFill/>
          <a:ln w="9525">
            <a:noFill/>
            <a:miter lim="800000"/>
            <a:headEnd/>
            <a:tailEnd/>
          </a:ln>
          <a:effectLst/>
        </p:spPr>
        <p:txBody>
          <a:bodyPr vert="horz" wrap="square" lIns="228600" tIns="228600" rIns="91440" bIns="45720" numCol="1" anchor="t"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7587" name="Rectangle 3"/>
          <p:cNvSpPr>
            <a:spLocks noGrp="1" noChangeArrowheads="1"/>
          </p:cNvSpPr>
          <p:nvPr>
            <p:ph type="dt" sz="quarter" idx="1"/>
          </p:nvPr>
        </p:nvSpPr>
        <p:spPr bwMode="auto">
          <a:xfrm>
            <a:off x="4008705" y="0"/>
            <a:ext cx="3066733" cy="452596"/>
          </a:xfrm>
          <a:prstGeom prst="rect">
            <a:avLst/>
          </a:prstGeom>
          <a:noFill/>
          <a:ln w="9525">
            <a:noFill/>
            <a:miter lim="800000"/>
            <a:headEnd/>
            <a:tailEnd/>
          </a:ln>
          <a:effectLst/>
        </p:spPr>
        <p:txBody>
          <a:bodyPr vert="horz" wrap="square" lIns="91440" tIns="228600" rIns="228600" bIns="45720" numCol="1" anchor="t" anchorCtr="0" compatLnSpc="1">
            <a:prstTxWarp prst="textNoShape">
              <a:avLst/>
            </a:prstTxWarp>
          </a:bodyPr>
          <a:lstStyle>
            <a:lvl1pPr algn="r">
              <a:lnSpc>
                <a:spcPct val="100000"/>
              </a:lnSpc>
              <a:buFontTx/>
              <a:buNone/>
              <a:defRPr sz="800">
                <a:ea typeface="+mn-ea"/>
              </a:defRPr>
            </a:lvl1pPr>
          </a:lstStyle>
          <a:p>
            <a:pPr>
              <a:defRPr/>
            </a:pPr>
            <a:endParaRPr lang="en-US"/>
          </a:p>
        </p:txBody>
      </p:sp>
      <p:sp>
        <p:nvSpPr>
          <p:cNvPr id="67588" name="Rectangle 4"/>
          <p:cNvSpPr>
            <a:spLocks noGrp="1" noChangeArrowheads="1"/>
          </p:cNvSpPr>
          <p:nvPr>
            <p:ph type="ftr" sz="quarter" idx="2"/>
          </p:nvPr>
        </p:nvSpPr>
        <p:spPr bwMode="auto">
          <a:xfrm>
            <a:off x="0" y="8597758"/>
            <a:ext cx="3066733" cy="452596"/>
          </a:xfrm>
          <a:prstGeom prst="rect">
            <a:avLst/>
          </a:prstGeom>
          <a:noFill/>
          <a:ln w="9525">
            <a:noFill/>
            <a:miter lim="800000"/>
            <a:headEnd/>
            <a:tailEnd/>
          </a:ln>
          <a:effectLst/>
        </p:spPr>
        <p:txBody>
          <a:bodyPr vert="horz" wrap="square" lIns="228600" tIns="45720" rIns="91440" bIns="228600" numCol="1" anchor="b"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7589" name="Rectangle 5"/>
          <p:cNvSpPr>
            <a:spLocks noGrp="1" noChangeArrowheads="1"/>
          </p:cNvSpPr>
          <p:nvPr>
            <p:ph type="sldNum" sz="quarter" idx="3"/>
          </p:nvPr>
        </p:nvSpPr>
        <p:spPr bwMode="auto">
          <a:xfrm>
            <a:off x="4010342" y="8599329"/>
            <a:ext cx="3066733" cy="452596"/>
          </a:xfrm>
          <a:prstGeom prst="rect">
            <a:avLst/>
          </a:prstGeom>
          <a:noFill/>
          <a:ln w="9525">
            <a:noFill/>
            <a:miter lim="800000"/>
            <a:headEnd/>
            <a:tailEnd/>
          </a:ln>
          <a:effectLst/>
        </p:spPr>
        <p:txBody>
          <a:bodyPr vert="horz" wrap="square" lIns="91440" tIns="45720" rIns="228600" bIns="228600" numCol="1" anchor="b" anchorCtr="0" compatLnSpc="1">
            <a:prstTxWarp prst="textNoShape">
              <a:avLst/>
            </a:prstTxWarp>
          </a:bodyPr>
          <a:lstStyle>
            <a:lvl1pPr algn="r">
              <a:lnSpc>
                <a:spcPct val="100000"/>
              </a:lnSpc>
              <a:buFontTx/>
              <a:buNone/>
              <a:defRPr sz="800"/>
            </a:lvl1pPr>
          </a:lstStyle>
          <a:p>
            <a:fld id="{04D614A5-2B94-41D7-9DF5-5123FE13A291}" type="slidenum">
              <a:rPr lang="en-US"/>
              <a:pPr/>
              <a:t>‹#›</a:t>
            </a:fld>
            <a:endParaRPr lang="en-US"/>
          </a:p>
        </p:txBody>
      </p:sp>
    </p:spTree>
    <p:extLst>
      <p:ext uri="{BB962C8B-B14F-4D97-AF65-F5344CB8AC3E}">
        <p14:creationId xmlns:p14="http://schemas.microsoft.com/office/powerpoint/2010/main" val="39999297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066733" cy="452596"/>
          </a:xfrm>
          <a:prstGeom prst="rect">
            <a:avLst/>
          </a:prstGeom>
          <a:noFill/>
          <a:ln w="9525">
            <a:noFill/>
            <a:miter lim="800000"/>
            <a:headEnd/>
            <a:tailEnd/>
          </a:ln>
          <a:effectLst/>
        </p:spPr>
        <p:txBody>
          <a:bodyPr vert="horz" wrap="square" lIns="228600" tIns="228600" rIns="91440" bIns="45720" numCol="1" anchor="t"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9635" name="Rectangle 3"/>
          <p:cNvSpPr>
            <a:spLocks noGrp="1" noChangeArrowheads="1"/>
          </p:cNvSpPr>
          <p:nvPr>
            <p:ph type="dt" idx="1"/>
          </p:nvPr>
        </p:nvSpPr>
        <p:spPr bwMode="auto">
          <a:xfrm>
            <a:off x="4008705" y="0"/>
            <a:ext cx="3066733" cy="452596"/>
          </a:xfrm>
          <a:prstGeom prst="rect">
            <a:avLst/>
          </a:prstGeom>
          <a:noFill/>
          <a:ln w="9525">
            <a:noFill/>
            <a:miter lim="800000"/>
            <a:headEnd/>
            <a:tailEnd/>
          </a:ln>
          <a:effectLst/>
        </p:spPr>
        <p:txBody>
          <a:bodyPr vert="horz" wrap="square" lIns="91440" tIns="228600" rIns="228600" bIns="45720" numCol="1" anchor="t" anchorCtr="0" compatLnSpc="1">
            <a:prstTxWarp prst="textNoShape">
              <a:avLst/>
            </a:prstTxWarp>
          </a:bodyPr>
          <a:lstStyle>
            <a:lvl1pPr algn="r">
              <a:lnSpc>
                <a:spcPct val="100000"/>
              </a:lnSpc>
              <a:buFontTx/>
              <a:buNone/>
              <a:defRPr sz="80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276350" y="679450"/>
            <a:ext cx="4524375" cy="3394075"/>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1179513" y="4299665"/>
            <a:ext cx="4716412" cy="40733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638" name="Rectangle 6"/>
          <p:cNvSpPr>
            <a:spLocks noGrp="1" noChangeArrowheads="1"/>
          </p:cNvSpPr>
          <p:nvPr>
            <p:ph type="ftr" sz="quarter" idx="4"/>
          </p:nvPr>
        </p:nvSpPr>
        <p:spPr bwMode="auto">
          <a:xfrm>
            <a:off x="0" y="8597758"/>
            <a:ext cx="3066733" cy="452596"/>
          </a:xfrm>
          <a:prstGeom prst="rect">
            <a:avLst/>
          </a:prstGeom>
          <a:noFill/>
          <a:ln w="9525">
            <a:noFill/>
            <a:miter lim="800000"/>
            <a:headEnd/>
            <a:tailEnd/>
          </a:ln>
          <a:effectLst/>
        </p:spPr>
        <p:txBody>
          <a:bodyPr vert="horz" wrap="square" lIns="228600" tIns="45720" rIns="91440" bIns="228600" numCol="1" anchor="b" anchorCtr="0" compatLnSpc="1">
            <a:prstTxWarp prst="textNoShape">
              <a:avLst/>
            </a:prstTxWarp>
          </a:bodyPr>
          <a:lstStyle>
            <a:lvl1pPr>
              <a:lnSpc>
                <a:spcPct val="100000"/>
              </a:lnSpc>
              <a:buFontTx/>
              <a:buNone/>
              <a:defRPr sz="800">
                <a:ea typeface="+mn-ea"/>
              </a:defRPr>
            </a:lvl1pPr>
          </a:lstStyle>
          <a:p>
            <a:pPr>
              <a:defRPr/>
            </a:pPr>
            <a:endParaRPr lang="en-US"/>
          </a:p>
        </p:txBody>
      </p:sp>
      <p:sp>
        <p:nvSpPr>
          <p:cNvPr id="69639" name="Rectangle 7"/>
          <p:cNvSpPr>
            <a:spLocks noGrp="1" noChangeArrowheads="1"/>
          </p:cNvSpPr>
          <p:nvPr>
            <p:ph type="sldNum" sz="quarter" idx="5"/>
          </p:nvPr>
        </p:nvSpPr>
        <p:spPr bwMode="auto">
          <a:xfrm>
            <a:off x="4008705" y="8597758"/>
            <a:ext cx="3066733" cy="452596"/>
          </a:xfrm>
          <a:prstGeom prst="rect">
            <a:avLst/>
          </a:prstGeom>
          <a:noFill/>
          <a:ln w="9525">
            <a:noFill/>
            <a:miter lim="800000"/>
            <a:headEnd/>
            <a:tailEnd/>
          </a:ln>
          <a:effectLst/>
        </p:spPr>
        <p:txBody>
          <a:bodyPr vert="horz" wrap="square" lIns="91440" tIns="45720" rIns="228600" bIns="228600" numCol="1" anchor="b" anchorCtr="0" compatLnSpc="1">
            <a:prstTxWarp prst="textNoShape">
              <a:avLst/>
            </a:prstTxWarp>
          </a:bodyPr>
          <a:lstStyle>
            <a:lvl1pPr algn="r">
              <a:lnSpc>
                <a:spcPct val="100000"/>
              </a:lnSpc>
              <a:buFontTx/>
              <a:buNone/>
              <a:defRPr sz="800"/>
            </a:lvl1pPr>
          </a:lstStyle>
          <a:p>
            <a:fld id="{DE49CFE7-E9F0-4EBC-8043-47A343F338AD}" type="slidenum">
              <a:rPr lang="en-US"/>
              <a:pPr/>
              <a:t>‹#›</a:t>
            </a:fld>
            <a:endParaRPr lang="en-US"/>
          </a:p>
        </p:txBody>
      </p:sp>
    </p:spTree>
    <p:extLst>
      <p:ext uri="{BB962C8B-B14F-4D97-AF65-F5344CB8AC3E}">
        <p14:creationId xmlns:p14="http://schemas.microsoft.com/office/powerpoint/2010/main" val="27075088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1pPr>
    <a:lvl2pPr marL="4572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Trebuchet M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1">
    <p:spTree>
      <p:nvGrpSpPr>
        <p:cNvPr id="1" name=""/>
        <p:cNvGrpSpPr/>
        <p:nvPr/>
      </p:nvGrpSpPr>
      <p:grpSpPr>
        <a:xfrm>
          <a:off x="0" y="0"/>
          <a:ext cx="0" cy="0"/>
          <a:chOff x="0" y="0"/>
          <a:chExt cx="0" cy="0"/>
        </a:xfrm>
      </p:grpSpPr>
      <p:pic>
        <p:nvPicPr>
          <p:cNvPr id="8" name="Picture 7" descr="30_WM_Leaf_1_9x9_150ppi_RGB.jpg"/>
          <p:cNvPicPr>
            <a:picLocks noChangeAspect="1"/>
          </p:cNvPicPr>
          <p:nvPr userDrawn="1"/>
        </p:nvPicPr>
        <p:blipFill>
          <a:blip r:embed="rId2" cstate="print"/>
          <a:stretch>
            <a:fillRect/>
          </a:stretch>
        </p:blipFill>
        <p:spPr>
          <a:xfrm>
            <a:off x="3324225" y="1022059"/>
            <a:ext cx="5819775" cy="5837019"/>
          </a:xfrm>
          <a:prstGeom prst="rect">
            <a:avLst/>
          </a:prstGeom>
          <a:noFill/>
          <a:ln>
            <a:noFill/>
          </a:ln>
        </p:spPr>
      </p:pic>
      <p:pic>
        <p:nvPicPr>
          <p:cNvPr id="5" name="Picture 7" descr="WM_logo_PPTLarge.png"/>
          <p:cNvPicPr>
            <a:picLocks noChangeAspect="1"/>
          </p:cNvPicPr>
          <p:nvPr userDrawn="1"/>
        </p:nvPicPr>
        <p:blipFill>
          <a:blip r:embed="rId3"/>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a:t>Click to edit Master text styles</a:t>
            </a:r>
          </a:p>
        </p:txBody>
      </p:sp>
      <p:pic>
        <p:nvPicPr>
          <p:cNvPr id="9" name="Picture 8" descr="WM_tagline_1c-green_rgb.gif"/>
          <p:cNvPicPr>
            <a:picLocks noChangeAspect="1"/>
          </p:cNvPicPr>
          <p:nvPr userDrawn="1"/>
        </p:nvPicPr>
        <p:blipFill>
          <a:blip r:embed="rId4"/>
          <a:stretch>
            <a:fillRect/>
          </a:stretch>
        </p:blipFill>
        <p:spPr>
          <a:xfrm>
            <a:off x="301728" y="2884704"/>
            <a:ext cx="1746061" cy="455395"/>
          </a:xfrm>
          <a:prstGeom prst="rect">
            <a:avLst/>
          </a:prstGeom>
          <a:noFill/>
          <a:ln>
            <a:noFill/>
          </a:ln>
        </p:spPr>
      </p:pic>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6"/>
            <a:ext cx="8229600" cy="512064"/>
          </a:xfrm>
        </p:spPr>
        <p:txBody>
          <a:bodyPr/>
          <a:lstStyle>
            <a:lvl1pPr>
              <a:defRPr sz="2200">
                <a:solidFill>
                  <a:srgbClr val="7AB800"/>
                </a:solidFill>
              </a:defRPr>
            </a:lvl1pPr>
            <a:lvl2pPr>
              <a:defRPr sz="2200">
                <a:solidFill>
                  <a:srgbClr val="7AB800"/>
                </a:solidFill>
              </a:defRPr>
            </a:lvl2pPr>
            <a:lvl3pPr>
              <a:defRPr sz="2200">
                <a:solidFill>
                  <a:srgbClr val="7AB800"/>
                </a:solidFill>
              </a:defRPr>
            </a:lvl3pPr>
            <a:lvl4pPr>
              <a:defRPr sz="2200">
                <a:solidFill>
                  <a:srgbClr val="7AB800"/>
                </a:solidFill>
              </a:defRPr>
            </a:lvl4pPr>
            <a:lvl5pPr>
              <a:defRPr sz="2200">
                <a:solidFill>
                  <a:srgbClr val="7AB800"/>
                </a:solidFill>
              </a:defRPr>
            </a:lvl5pPr>
          </a:lstStyle>
          <a:p>
            <a:pPr lvl="0"/>
            <a:r>
              <a:rPr lang="en-US" dirty="0"/>
              <a:t>Click to edit Master text styles</a:t>
            </a:r>
          </a:p>
        </p:txBody>
      </p:sp>
      <p:sp>
        <p:nvSpPr>
          <p:cNvPr id="23" name="Picture Placeholder 22"/>
          <p:cNvSpPr>
            <a:spLocks noGrp="1"/>
          </p:cNvSpPr>
          <p:nvPr>
            <p:ph type="pic" sz="quarter" idx="14"/>
          </p:nvPr>
        </p:nvSpPr>
        <p:spPr>
          <a:xfrm>
            <a:off x="457200" y="1533525"/>
            <a:ext cx="2571750" cy="2089150"/>
          </a:xfrm>
        </p:spPr>
        <p:txBody>
          <a:bodyPr/>
          <a:lstStyle/>
          <a:p>
            <a:pPr lvl="0"/>
            <a:endParaRPr lang="en-US" noProof="0"/>
          </a:p>
        </p:txBody>
      </p:sp>
      <p:sp>
        <p:nvSpPr>
          <p:cNvPr id="25" name="Picture Placeholder 24"/>
          <p:cNvSpPr>
            <a:spLocks noGrp="1"/>
          </p:cNvSpPr>
          <p:nvPr>
            <p:ph type="pic" sz="quarter" idx="15"/>
          </p:nvPr>
        </p:nvSpPr>
        <p:spPr>
          <a:xfrm>
            <a:off x="3257550" y="1533525"/>
            <a:ext cx="2616200" cy="2089150"/>
          </a:xfrm>
        </p:spPr>
        <p:txBody>
          <a:bodyPr/>
          <a:lstStyle/>
          <a:p>
            <a:pPr lvl="0"/>
            <a:endParaRPr lang="en-US" noProof="0"/>
          </a:p>
        </p:txBody>
      </p:sp>
      <p:sp>
        <p:nvSpPr>
          <p:cNvPr id="27" name="Picture Placeholder 26"/>
          <p:cNvSpPr>
            <a:spLocks noGrp="1"/>
          </p:cNvSpPr>
          <p:nvPr>
            <p:ph type="pic" sz="quarter" idx="16"/>
          </p:nvPr>
        </p:nvSpPr>
        <p:spPr>
          <a:xfrm>
            <a:off x="6099175" y="1533525"/>
            <a:ext cx="2587625" cy="2089150"/>
          </a:xfrm>
        </p:spPr>
        <p:txBody>
          <a:bodyPr/>
          <a:lstStyle/>
          <a:p>
            <a:pPr lvl="0"/>
            <a:endParaRPr lang="en-US" noProof="0"/>
          </a:p>
        </p:txBody>
      </p:sp>
      <p:sp>
        <p:nvSpPr>
          <p:cNvPr id="29" name="Picture Placeholder 28"/>
          <p:cNvSpPr>
            <a:spLocks noGrp="1"/>
          </p:cNvSpPr>
          <p:nvPr>
            <p:ph type="pic" sz="quarter" idx="17"/>
          </p:nvPr>
        </p:nvSpPr>
        <p:spPr>
          <a:xfrm>
            <a:off x="457200" y="3851275"/>
            <a:ext cx="2571750" cy="2089150"/>
          </a:xfrm>
        </p:spPr>
        <p:txBody>
          <a:bodyPr/>
          <a:lstStyle/>
          <a:p>
            <a:pPr lvl="0"/>
            <a:endParaRPr lang="en-US" noProof="0"/>
          </a:p>
        </p:txBody>
      </p:sp>
      <p:sp>
        <p:nvSpPr>
          <p:cNvPr id="31" name="Picture Placeholder 30"/>
          <p:cNvSpPr>
            <a:spLocks noGrp="1"/>
          </p:cNvSpPr>
          <p:nvPr>
            <p:ph type="pic" sz="quarter" idx="18"/>
          </p:nvPr>
        </p:nvSpPr>
        <p:spPr>
          <a:xfrm>
            <a:off x="3257550" y="3851275"/>
            <a:ext cx="2616200" cy="2089150"/>
          </a:xfrm>
        </p:spPr>
        <p:txBody>
          <a:bodyPr/>
          <a:lstStyle/>
          <a:p>
            <a:pPr lvl="0"/>
            <a:endParaRPr lang="en-US" noProof="0"/>
          </a:p>
        </p:txBody>
      </p:sp>
      <p:sp>
        <p:nvSpPr>
          <p:cNvPr id="33" name="Picture Placeholder 32"/>
          <p:cNvSpPr>
            <a:spLocks noGrp="1"/>
          </p:cNvSpPr>
          <p:nvPr>
            <p:ph type="pic" sz="quarter" idx="19"/>
          </p:nvPr>
        </p:nvSpPr>
        <p:spPr>
          <a:xfrm>
            <a:off x="6099175" y="3851275"/>
            <a:ext cx="2587625" cy="2089150"/>
          </a:xfrm>
        </p:spPr>
        <p:txBody>
          <a:bodyPr/>
          <a:lstStyle/>
          <a:p>
            <a:pPr lvl="0"/>
            <a:endParaRPr lang="en-US" noProof="0"/>
          </a:p>
        </p:txBody>
      </p:sp>
      <p:sp>
        <p:nvSpPr>
          <p:cNvPr id="13" name="Date Placeholder 12"/>
          <p:cNvSpPr>
            <a:spLocks noGrp="1"/>
          </p:cNvSpPr>
          <p:nvPr>
            <p:ph type="dt" sz="half" idx="20"/>
          </p:nvPr>
        </p:nvSpPr>
        <p:spPr/>
        <p:txBody>
          <a:bodyPr/>
          <a:lstStyle/>
          <a:p>
            <a:pPr>
              <a:defRPr/>
            </a:pPr>
            <a:r>
              <a:rPr lang="en-US"/>
              <a:t>Month XX, 20XX</a:t>
            </a:r>
            <a:endParaRPr lang="en-US" dirty="0"/>
          </a:p>
        </p:txBody>
      </p:sp>
      <p:sp>
        <p:nvSpPr>
          <p:cNvPr id="14" name="Slide Number Placeholder 13"/>
          <p:cNvSpPr>
            <a:spLocks noGrp="1"/>
          </p:cNvSpPr>
          <p:nvPr>
            <p:ph type="sldNum" sz="quarter" idx="21"/>
          </p:nvPr>
        </p:nvSpPr>
        <p:spPr/>
        <p:txBody>
          <a:bodyPr/>
          <a:lstStyle/>
          <a:p>
            <a:r>
              <a:rPr lang="en-US"/>
              <a:t>Page </a:t>
            </a:r>
            <a:fld id="{431DA2AD-0CA7-4D68-9846-F6092A9D5033}" type="slidenum">
              <a:rPr lang="en-US" smtClean="0"/>
              <a:pPr/>
              <a:t>‹#›</a:t>
            </a:fld>
            <a:endParaRPr lang="en-US" dirty="0"/>
          </a:p>
        </p:txBody>
      </p:sp>
      <p:sp>
        <p:nvSpPr>
          <p:cNvPr id="15" name="Footer Placeholder 14"/>
          <p:cNvSpPr>
            <a:spLocks noGrp="1"/>
          </p:cNvSpPr>
          <p:nvPr>
            <p:ph type="ftr" sz="quarter" idx="22"/>
          </p:nvPr>
        </p:nvSpPr>
        <p:spPr/>
        <p:txBody>
          <a:bodyPr/>
          <a:lstStyle/>
          <a:p>
            <a:r>
              <a:rPr lang="en-US"/>
              <a:t>©20XX Waste Management</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3481387"/>
          </a:xfrm>
        </p:spPr>
        <p:txBody>
          <a:bodyPr/>
          <a:lstStyle>
            <a:lvl1pPr>
              <a:defRPr sz="4800">
                <a:solidFill>
                  <a:srgbClr val="7AB800"/>
                </a:solidFill>
              </a:defRPr>
            </a:lvl1pPr>
          </a:lstStyle>
          <a:p>
            <a:r>
              <a:rPr lang="en-US" dirty="0"/>
              <a:t>Click to edit Master title style</a:t>
            </a:r>
          </a:p>
        </p:txBody>
      </p:sp>
      <p:sp>
        <p:nvSpPr>
          <p:cNvPr id="7" name="Text Placeholder 6"/>
          <p:cNvSpPr>
            <a:spLocks noGrp="1"/>
          </p:cNvSpPr>
          <p:nvPr>
            <p:ph type="body" sz="quarter" idx="13"/>
          </p:nvPr>
        </p:nvSpPr>
        <p:spPr>
          <a:xfrm>
            <a:off x="457200" y="4025901"/>
            <a:ext cx="3987800" cy="368300"/>
          </a:xfrm>
        </p:spPr>
        <p:txBody>
          <a:bodyPr/>
          <a:lstStyle>
            <a:lvl1pPr marL="114300" indent="-114300">
              <a:buFont typeface="Lucida Grande"/>
              <a:buChar char="‑"/>
              <a:defRPr sz="1800"/>
            </a:lvl1pPr>
          </a:lstStyle>
          <a:p>
            <a:pPr lvl="0"/>
            <a:r>
              <a:rPr lang="en-US" dirty="0"/>
              <a:t>Click to edit Master text styles</a:t>
            </a:r>
          </a:p>
        </p:txBody>
      </p:sp>
      <p:sp>
        <p:nvSpPr>
          <p:cNvPr id="8" name="Date Placeholder 7"/>
          <p:cNvSpPr>
            <a:spLocks noGrp="1"/>
          </p:cNvSpPr>
          <p:nvPr>
            <p:ph type="dt" sz="half" idx="14"/>
          </p:nvPr>
        </p:nvSpPr>
        <p:spPr/>
        <p:txBody>
          <a:bodyPr/>
          <a:lstStyle/>
          <a:p>
            <a:pPr>
              <a:defRPr/>
            </a:pPr>
            <a:r>
              <a:rPr lang="en-US"/>
              <a:t>Month XX, 20XX</a:t>
            </a:r>
            <a:endParaRPr lang="en-US" dirty="0"/>
          </a:p>
        </p:txBody>
      </p:sp>
      <p:sp>
        <p:nvSpPr>
          <p:cNvPr id="9" name="Slide Number Placeholder 8"/>
          <p:cNvSpPr>
            <a:spLocks noGrp="1"/>
          </p:cNvSpPr>
          <p:nvPr>
            <p:ph type="sldNum" sz="quarter" idx="15"/>
          </p:nvPr>
        </p:nvSpPr>
        <p:spPr/>
        <p:txBody>
          <a:bodyPr/>
          <a:lstStyle/>
          <a:p>
            <a:r>
              <a:rPr lang="en-US"/>
              <a:t>Page </a:t>
            </a:r>
            <a:fld id="{431DA2AD-0CA7-4D68-9846-F6092A9D5033}" type="slidenum">
              <a:rPr lang="en-US" smtClean="0"/>
              <a:pPr/>
              <a:t>‹#›</a:t>
            </a:fld>
            <a:endParaRPr lang="en-US" dirty="0"/>
          </a:p>
        </p:txBody>
      </p:sp>
      <p:sp>
        <p:nvSpPr>
          <p:cNvPr id="10" name="Footer Placeholder 9"/>
          <p:cNvSpPr>
            <a:spLocks noGrp="1"/>
          </p:cNvSpPr>
          <p:nvPr>
            <p:ph type="ftr" sz="quarter" idx="16"/>
          </p:nvPr>
        </p:nvSpPr>
        <p:spPr/>
        <p:txBody>
          <a:bodyPr/>
          <a:lstStyle/>
          <a:p>
            <a:r>
              <a:rPr lang="en-US"/>
              <a:t>©20XX Waste Management</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mage 2">
    <p:spTree>
      <p:nvGrpSpPr>
        <p:cNvPr id="1" name=""/>
        <p:cNvGrpSpPr/>
        <p:nvPr/>
      </p:nvGrpSpPr>
      <p:grpSpPr>
        <a:xfrm>
          <a:off x="0" y="0"/>
          <a:ext cx="0" cy="0"/>
          <a:chOff x="0" y="0"/>
          <a:chExt cx="0" cy="0"/>
        </a:xfrm>
      </p:grpSpPr>
      <p:pic>
        <p:nvPicPr>
          <p:cNvPr id="9" name="Picture 8" descr="14_WM_CFL_bulb_cycle_9x9_150ppi_rgb.jpg"/>
          <p:cNvPicPr>
            <a:picLocks noChangeAspect="1"/>
          </p:cNvPicPr>
          <p:nvPr userDrawn="1"/>
        </p:nvPicPr>
        <p:blipFill>
          <a:blip r:embed="rId2" cstate="print"/>
          <a:srcRect/>
          <a:stretch>
            <a:fillRect/>
          </a:stretch>
        </p:blipFill>
        <p:spPr>
          <a:xfrm>
            <a:off x="3336522" y="1059125"/>
            <a:ext cx="5807478" cy="5798875"/>
          </a:xfrm>
          <a:prstGeom prst="rect">
            <a:avLst/>
          </a:prstGeom>
        </p:spPr>
      </p:pic>
      <p:pic>
        <p:nvPicPr>
          <p:cNvPr id="5" name="Picture 7" descr="WM_logo_PPTLarge.png"/>
          <p:cNvPicPr>
            <a:picLocks noChangeAspect="1"/>
          </p:cNvPicPr>
          <p:nvPr userDrawn="1"/>
        </p:nvPicPr>
        <p:blipFill>
          <a:blip r:embed="rId3"/>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a:t>Click to edit Master text styles</a:t>
            </a:r>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a:t>Click to edit Master text styles</a:t>
            </a:r>
          </a:p>
        </p:txBody>
      </p:sp>
      <p:pic>
        <p:nvPicPr>
          <p:cNvPr id="8" name="Picture 7" descr="WM_tagline_1c-green_rgb.gif"/>
          <p:cNvPicPr>
            <a:picLocks noChangeAspect="1"/>
          </p:cNvPicPr>
          <p:nvPr userDrawn="1"/>
        </p:nvPicPr>
        <p:blipFill>
          <a:blip r:embed="rId4"/>
          <a:stretch>
            <a:fillRect/>
          </a:stretch>
        </p:blipFill>
        <p:spPr>
          <a:xfrm>
            <a:off x="301728" y="2884704"/>
            <a:ext cx="1746061" cy="45539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5" name="Picture 7" descr="WM_logo_PPTLarge.png"/>
          <p:cNvPicPr>
            <a:picLocks noChangeAspect="1"/>
          </p:cNvPicPr>
          <p:nvPr userDrawn="1"/>
        </p:nvPicPr>
        <p:blipFill>
          <a:blip r:embed="rId2"/>
          <a:srcRect/>
          <a:stretch>
            <a:fillRect/>
          </a:stretch>
        </p:blipFill>
        <p:spPr bwMode="auto">
          <a:xfrm>
            <a:off x="0" y="5843588"/>
            <a:ext cx="2212975" cy="1014412"/>
          </a:xfrm>
          <a:prstGeom prst="rect">
            <a:avLst/>
          </a:prstGeom>
          <a:noFill/>
          <a:ln w="9525">
            <a:noFill/>
            <a:miter lim="800000"/>
            <a:headEnd/>
            <a:tailEnd/>
          </a:ln>
        </p:spPr>
      </p:pic>
      <p:sp>
        <p:nvSpPr>
          <p:cNvPr id="2" name="Title 1"/>
          <p:cNvSpPr>
            <a:spLocks noGrp="1"/>
          </p:cNvSpPr>
          <p:nvPr>
            <p:ph type="title"/>
          </p:nvPr>
        </p:nvSpPr>
        <p:spPr>
          <a:xfrm>
            <a:off x="457200" y="377826"/>
            <a:ext cx="8229600" cy="1057274"/>
          </a:xfrm>
        </p:spPr>
        <p:txBody>
          <a:bodyPr/>
          <a:lstStyle>
            <a:lvl1pPr algn="l">
              <a:defRPr sz="3600" b="0" i="0" cap="none" baseline="0"/>
            </a:lvl1pPr>
          </a:lstStyle>
          <a:p>
            <a:r>
              <a:rPr lang="en-US" dirty="0"/>
              <a:t>Click to edit Master title style</a:t>
            </a:r>
          </a:p>
        </p:txBody>
      </p:sp>
      <p:sp>
        <p:nvSpPr>
          <p:cNvPr id="3" name="Text Placeholder 2"/>
          <p:cNvSpPr>
            <a:spLocks noGrp="1"/>
          </p:cNvSpPr>
          <p:nvPr>
            <p:ph type="body" idx="1"/>
          </p:nvPr>
        </p:nvSpPr>
        <p:spPr>
          <a:xfrm>
            <a:off x="457200" y="1546225"/>
            <a:ext cx="6121400" cy="765175"/>
          </a:xfrm>
        </p:spPr>
        <p:txBody>
          <a:bodyPr/>
          <a:lstStyle>
            <a:lvl1pPr marL="0" indent="0">
              <a:lnSpc>
                <a:spcPct val="100000"/>
              </a:lnSpc>
              <a:spcAft>
                <a:spcPts val="0"/>
              </a:spcAft>
              <a:buNone/>
              <a:defRPr sz="2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7" name="Text Placeholder 6"/>
          <p:cNvSpPr>
            <a:spLocks noGrp="1"/>
          </p:cNvSpPr>
          <p:nvPr>
            <p:ph type="body" sz="quarter" idx="12"/>
          </p:nvPr>
        </p:nvSpPr>
        <p:spPr>
          <a:xfrm>
            <a:off x="457200" y="895351"/>
            <a:ext cx="8229600" cy="546100"/>
          </a:xfrm>
        </p:spPr>
        <p:txBody>
          <a:bodyPr/>
          <a:lstStyle>
            <a:lvl1pPr>
              <a:lnSpc>
                <a:spcPct val="90000"/>
              </a:lnSpc>
              <a:defRPr sz="2200">
                <a:solidFill>
                  <a:srgbClr val="7AB800"/>
                </a:solidFill>
              </a:defRPr>
            </a:lvl1pPr>
          </a:lstStyle>
          <a:p>
            <a:pPr lvl="0"/>
            <a:r>
              <a:rPr lang="en-US" dirty="0"/>
              <a:t>Click to edit Master text styles</a:t>
            </a:r>
          </a:p>
        </p:txBody>
      </p:sp>
      <p:sp>
        <p:nvSpPr>
          <p:cNvPr id="12" name="Text Placeholder 11"/>
          <p:cNvSpPr>
            <a:spLocks noGrp="1"/>
          </p:cNvSpPr>
          <p:nvPr>
            <p:ph type="body" sz="quarter" idx="15"/>
          </p:nvPr>
        </p:nvSpPr>
        <p:spPr>
          <a:xfrm>
            <a:off x="457200" y="2390775"/>
            <a:ext cx="3994150" cy="581025"/>
          </a:xfrm>
        </p:spPr>
        <p:txBody>
          <a:bodyPr/>
          <a:lstStyle>
            <a:lvl1pPr>
              <a:defRPr sz="1400"/>
            </a:lvl1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226425" cy="941387"/>
          </a:xfrm>
        </p:spPr>
        <p:txBody>
          <a:bodyPr/>
          <a:lstStyle/>
          <a:p>
            <a:r>
              <a:rPr lang="en-US" dirty="0"/>
              <a:t>Click to edit Master title style</a:t>
            </a:r>
          </a:p>
        </p:txBody>
      </p:sp>
      <p:sp>
        <p:nvSpPr>
          <p:cNvPr id="7" name="Content Placeholder 6"/>
          <p:cNvSpPr>
            <a:spLocks noGrp="1"/>
          </p:cNvSpPr>
          <p:nvPr>
            <p:ph sz="quarter" idx="13"/>
          </p:nvPr>
        </p:nvSpPr>
        <p:spPr>
          <a:xfrm>
            <a:off x="457200" y="1546225"/>
            <a:ext cx="8229600" cy="4394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p:nvPr>
        </p:nvSpPr>
        <p:spPr>
          <a:xfrm>
            <a:off x="457200" y="863600"/>
            <a:ext cx="8229600" cy="482600"/>
          </a:xfrm>
        </p:spPr>
        <p:txBody>
          <a:bodyPr/>
          <a:lstStyle>
            <a:lvl1pPr>
              <a:spcAft>
                <a:spcPts val="0"/>
              </a:spcAft>
              <a:defRPr sz="2200">
                <a:solidFill>
                  <a:srgbClr val="7AB800"/>
                </a:solidFill>
              </a:defRPr>
            </a:lvl1pPr>
          </a:lstStyle>
          <a:p>
            <a:pPr lvl="0"/>
            <a:r>
              <a:rPr lang="en-US" dirty="0"/>
              <a:t>Click to edit Master text styles</a:t>
            </a:r>
          </a:p>
        </p:txBody>
      </p:sp>
      <p:sp>
        <p:nvSpPr>
          <p:cNvPr id="9" name="Date Placeholder 8"/>
          <p:cNvSpPr>
            <a:spLocks noGrp="1"/>
          </p:cNvSpPr>
          <p:nvPr>
            <p:ph type="dt" sz="half" idx="15"/>
          </p:nvPr>
        </p:nvSpPr>
        <p:spPr/>
        <p:txBody>
          <a:bodyPr/>
          <a:lstStyle/>
          <a:p>
            <a:pPr>
              <a:defRPr/>
            </a:pPr>
            <a:r>
              <a:rPr lang="en-US"/>
              <a:t>Month XX, 20XX</a:t>
            </a:r>
            <a:endParaRPr lang="en-US" dirty="0"/>
          </a:p>
        </p:txBody>
      </p:sp>
      <p:sp>
        <p:nvSpPr>
          <p:cNvPr id="10" name="Slide Number Placeholder 9"/>
          <p:cNvSpPr>
            <a:spLocks noGrp="1"/>
          </p:cNvSpPr>
          <p:nvPr>
            <p:ph type="sldNum" sz="quarter" idx="16"/>
          </p:nvPr>
        </p:nvSpPr>
        <p:spPr/>
        <p:txBody>
          <a:bodyPr/>
          <a:lstStyle/>
          <a:p>
            <a:r>
              <a:rPr lang="en-US"/>
              <a:t>Page </a:t>
            </a:r>
            <a:fld id="{431DA2AD-0CA7-4D68-9846-F6092A9D5033}" type="slidenum">
              <a:rPr lang="en-US" smtClean="0"/>
              <a:pPr/>
              <a:t>‹#›</a:t>
            </a:fld>
            <a:endParaRPr lang="en-US" dirty="0"/>
          </a:p>
        </p:txBody>
      </p:sp>
      <p:sp>
        <p:nvSpPr>
          <p:cNvPr id="12" name="Footer Placeholder 11"/>
          <p:cNvSpPr>
            <a:spLocks noGrp="1"/>
          </p:cNvSpPr>
          <p:nvPr>
            <p:ph type="ftr" sz="quarter" idx="17"/>
          </p:nvPr>
        </p:nvSpPr>
        <p:spPr/>
        <p:txBody>
          <a:bodyPr/>
          <a:lstStyle/>
          <a:p>
            <a:r>
              <a:rPr lang="en-US"/>
              <a:t>©20XX Waste Management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Content Placeholder 10"/>
          <p:cNvSpPr>
            <a:spLocks noGrp="1"/>
          </p:cNvSpPr>
          <p:nvPr>
            <p:ph sz="quarter" idx="13"/>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p:nvPr>
        </p:nvSpPr>
        <p:spPr>
          <a:xfrm>
            <a:off x="4686300" y="1533525"/>
            <a:ext cx="4000500" cy="4406900"/>
          </a:xfrm>
        </p:spPr>
        <p:txBody>
          <a:bodyPr/>
          <a:lstStyle>
            <a:lvl1pPr>
              <a:defRPr sz="20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5"/>
          </p:nvPr>
        </p:nvSpPr>
        <p:spPr>
          <a:xfrm>
            <a:off x="457200" y="859537"/>
            <a:ext cx="8229600" cy="512064"/>
          </a:xfrm>
        </p:spPr>
        <p:txBody>
          <a:bodyPr/>
          <a:lstStyle>
            <a:lvl1pPr marL="0" indent="0">
              <a:spcAft>
                <a:spcPts val="0"/>
              </a:spcAft>
              <a:defRPr sz="2200">
                <a:solidFill>
                  <a:schemeClr val="accent6"/>
                </a:solidFill>
              </a:defRPr>
            </a:lvl1pPr>
          </a:lstStyle>
          <a:p>
            <a:pPr lvl="0"/>
            <a:r>
              <a:rPr lang="en-US" dirty="0"/>
              <a:t>Click to edit Master text styles</a:t>
            </a:r>
          </a:p>
        </p:txBody>
      </p:sp>
      <p:sp>
        <p:nvSpPr>
          <p:cNvPr id="9" name="Date Placeholder 8"/>
          <p:cNvSpPr>
            <a:spLocks noGrp="1"/>
          </p:cNvSpPr>
          <p:nvPr>
            <p:ph type="dt" sz="half" idx="16"/>
          </p:nvPr>
        </p:nvSpPr>
        <p:spPr/>
        <p:txBody>
          <a:bodyPr/>
          <a:lstStyle/>
          <a:p>
            <a:pPr>
              <a:defRPr/>
            </a:pPr>
            <a:r>
              <a:rPr lang="en-US"/>
              <a:t>Month XX, 20XX</a:t>
            </a:r>
            <a:endParaRPr lang="en-US" dirty="0"/>
          </a:p>
        </p:txBody>
      </p:sp>
      <p:sp>
        <p:nvSpPr>
          <p:cNvPr id="10" name="Slide Number Placeholder 9"/>
          <p:cNvSpPr>
            <a:spLocks noGrp="1"/>
          </p:cNvSpPr>
          <p:nvPr>
            <p:ph type="sldNum" sz="quarter" idx="17"/>
          </p:nvPr>
        </p:nvSpPr>
        <p:spPr/>
        <p:txBody>
          <a:bodyPr/>
          <a:lstStyle/>
          <a:p>
            <a:r>
              <a:rPr lang="en-US"/>
              <a:t>Page </a:t>
            </a:r>
            <a:fld id="{431DA2AD-0CA7-4D68-9846-F6092A9D5033}" type="slidenum">
              <a:rPr lang="en-US" smtClean="0"/>
              <a:pPr/>
              <a:t>‹#›</a:t>
            </a:fld>
            <a:endParaRPr lang="en-US" dirty="0"/>
          </a:p>
        </p:txBody>
      </p:sp>
      <p:sp>
        <p:nvSpPr>
          <p:cNvPr id="12" name="Footer Placeholder 11"/>
          <p:cNvSpPr>
            <a:spLocks noGrp="1"/>
          </p:cNvSpPr>
          <p:nvPr>
            <p:ph type="ftr" sz="quarter" idx="18"/>
          </p:nvPr>
        </p:nvSpPr>
        <p:spPr/>
        <p:txBody>
          <a:bodyPr/>
          <a:lstStyle/>
          <a:p>
            <a:r>
              <a:rPr lang="en-US"/>
              <a:t>©20XX Waste Management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dirty="0"/>
              <a:t>Click to edit Master title style</a:t>
            </a:r>
          </a:p>
        </p:txBody>
      </p:sp>
      <p:sp>
        <p:nvSpPr>
          <p:cNvPr id="3" name="Rectangle 4"/>
          <p:cNvSpPr>
            <a:spLocks noChangeArrowheads="1"/>
          </p:cNvSpPr>
          <p:nvPr userDrawn="1"/>
        </p:nvSpPr>
        <p:spPr bwMode="auto">
          <a:xfrm>
            <a:off x="0" y="5810250"/>
            <a:ext cx="9144000" cy="1047750"/>
          </a:xfrm>
          <a:prstGeom prst="rect">
            <a:avLst/>
          </a:prstGeom>
          <a:solidFill>
            <a:schemeClr val="bg1"/>
          </a:solidFill>
          <a:ln w="9525">
            <a:noFill/>
            <a:miter lim="800000"/>
            <a:headEnd/>
            <a:tailEnd/>
          </a:ln>
        </p:spPr>
        <p:txBody>
          <a:bodyPr wrap="none" lIns="0" tIns="0" rIns="45720" bIns="0" anchor="ct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7"/>
            <a:ext cx="8229600" cy="512064"/>
          </a:xfrm>
        </p:spPr>
        <p:txBody>
          <a:bodyPr/>
          <a:lstStyle>
            <a:lvl1pPr>
              <a:defRPr>
                <a:solidFill>
                  <a:srgbClr val="7DBB00"/>
                </a:solidFill>
              </a:defRPr>
            </a:lvl1pPr>
          </a:lstStyle>
          <a:p>
            <a:pPr lvl="0"/>
            <a:r>
              <a:rPr lang="en-US" dirty="0"/>
              <a:t>Click to edit Master text styles</a:t>
            </a:r>
          </a:p>
        </p:txBody>
      </p:sp>
      <p:sp>
        <p:nvSpPr>
          <p:cNvPr id="9" name="Text Placeholder 8"/>
          <p:cNvSpPr>
            <a:spLocks noGrp="1"/>
          </p:cNvSpPr>
          <p:nvPr>
            <p:ph type="body" sz="quarter" idx="14"/>
          </p:nvPr>
        </p:nvSpPr>
        <p:spPr>
          <a:xfrm>
            <a:off x="457200" y="1533525"/>
            <a:ext cx="8229600" cy="701675"/>
          </a:xfrm>
        </p:spPr>
        <p:txBody>
          <a:bodyPr/>
          <a:lstStyle/>
          <a:p>
            <a:pPr lvl="0"/>
            <a:r>
              <a:rPr lang="en-US" dirty="0"/>
              <a:t>Click to edit Master text styles</a:t>
            </a:r>
          </a:p>
        </p:txBody>
      </p:sp>
      <p:sp>
        <p:nvSpPr>
          <p:cNvPr id="11" name="Table Placeholder 10"/>
          <p:cNvSpPr>
            <a:spLocks noGrp="1"/>
          </p:cNvSpPr>
          <p:nvPr>
            <p:ph type="tbl" sz="quarter" idx="15"/>
          </p:nvPr>
        </p:nvSpPr>
        <p:spPr>
          <a:xfrm>
            <a:off x="457200" y="2286000"/>
            <a:ext cx="8229600" cy="3654425"/>
          </a:xfrm>
        </p:spPr>
        <p:txBody>
          <a:bodyPr/>
          <a:lstStyle/>
          <a:p>
            <a:pPr lvl="0"/>
            <a:endParaRPr lang="en-US" noProof="0"/>
          </a:p>
        </p:txBody>
      </p:sp>
      <p:sp>
        <p:nvSpPr>
          <p:cNvPr id="12" name="Date Placeholder 11"/>
          <p:cNvSpPr>
            <a:spLocks noGrp="1"/>
          </p:cNvSpPr>
          <p:nvPr>
            <p:ph type="dt" sz="half" idx="16"/>
          </p:nvPr>
        </p:nvSpPr>
        <p:spPr/>
        <p:txBody>
          <a:bodyPr/>
          <a:lstStyle/>
          <a:p>
            <a:pPr>
              <a:defRPr/>
            </a:pPr>
            <a:r>
              <a:rPr lang="en-US"/>
              <a:t>Month XX, 20XX</a:t>
            </a:r>
            <a:endParaRPr lang="en-US" dirty="0"/>
          </a:p>
        </p:txBody>
      </p:sp>
      <p:sp>
        <p:nvSpPr>
          <p:cNvPr id="13" name="Slide Number Placeholder 12"/>
          <p:cNvSpPr>
            <a:spLocks noGrp="1"/>
          </p:cNvSpPr>
          <p:nvPr>
            <p:ph type="sldNum" sz="quarter" idx="17"/>
          </p:nvPr>
        </p:nvSpPr>
        <p:spPr/>
        <p:txBody>
          <a:bodyPr/>
          <a:lstStyle/>
          <a:p>
            <a:r>
              <a:rPr lang="en-US"/>
              <a:t>Page </a:t>
            </a:r>
            <a:fld id="{431DA2AD-0CA7-4D68-9846-F6092A9D5033}" type="slidenum">
              <a:rPr lang="en-US" smtClean="0"/>
              <a:pPr/>
              <a:t>‹#›</a:t>
            </a:fld>
            <a:endParaRPr lang="en-US" dirty="0"/>
          </a:p>
        </p:txBody>
      </p:sp>
      <p:sp>
        <p:nvSpPr>
          <p:cNvPr id="14" name="Footer Placeholder 13"/>
          <p:cNvSpPr>
            <a:spLocks noGrp="1"/>
          </p:cNvSpPr>
          <p:nvPr>
            <p:ph type="ftr" sz="quarter" idx="18"/>
          </p:nvPr>
        </p:nvSpPr>
        <p:spPr/>
        <p:txBody>
          <a:bodyPr/>
          <a:lstStyle/>
          <a:p>
            <a:r>
              <a:rPr lang="en-US"/>
              <a:t>©20XX Waste Management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7"/>
            <a:ext cx="8229600" cy="512064"/>
          </a:xfrm>
        </p:spPr>
        <p:txBody>
          <a:bodyPr/>
          <a:lstStyle>
            <a:lvl1pPr>
              <a:defRPr sz="2200">
                <a:solidFill>
                  <a:srgbClr val="7AB800"/>
                </a:solidFill>
              </a:defRPr>
            </a:lvl1pPr>
          </a:lstStyle>
          <a:p>
            <a:pPr lvl="0"/>
            <a:r>
              <a:rPr lang="en-US" dirty="0"/>
              <a:t>Click to edit Master text styles</a:t>
            </a:r>
          </a:p>
        </p:txBody>
      </p:sp>
      <p:sp>
        <p:nvSpPr>
          <p:cNvPr id="9" name="Text Placeholder 8"/>
          <p:cNvSpPr>
            <a:spLocks noGrp="1"/>
          </p:cNvSpPr>
          <p:nvPr>
            <p:ph type="body" sz="quarter" idx="14"/>
          </p:nvPr>
        </p:nvSpPr>
        <p:spPr>
          <a:xfrm>
            <a:off x="457200" y="1533525"/>
            <a:ext cx="3987800" cy="4406900"/>
          </a:xfrm>
        </p:spPr>
        <p:txBody>
          <a:bodyPr/>
          <a:lstStyle>
            <a:lvl1pPr>
              <a:defRPr sz="20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5"/>
          </p:nvPr>
        </p:nvSpPr>
        <p:spPr>
          <a:xfrm>
            <a:off x="4686300" y="1533525"/>
            <a:ext cx="4000500" cy="3840480"/>
          </a:xfrm>
        </p:spPr>
        <p:txBody>
          <a:bodyPr/>
          <a:lstStyle/>
          <a:p>
            <a:pPr lvl="0"/>
            <a:endParaRPr lang="en-US" noProof="0"/>
          </a:p>
        </p:txBody>
      </p:sp>
      <p:sp>
        <p:nvSpPr>
          <p:cNvPr id="13" name="Text Placeholder 12"/>
          <p:cNvSpPr>
            <a:spLocks noGrp="1"/>
          </p:cNvSpPr>
          <p:nvPr>
            <p:ph type="body" sz="quarter" idx="16"/>
          </p:nvPr>
        </p:nvSpPr>
        <p:spPr>
          <a:xfrm>
            <a:off x="4686300" y="5549900"/>
            <a:ext cx="4000500" cy="454025"/>
          </a:xfrm>
        </p:spPr>
        <p:txBody>
          <a:bodyPr/>
          <a:lstStyle>
            <a:lvl1pPr>
              <a:spcAft>
                <a:spcPts val="0"/>
              </a:spcAft>
              <a:defRPr sz="1400"/>
            </a:lvl1pPr>
          </a:lstStyle>
          <a:p>
            <a:pPr lvl="0"/>
            <a:r>
              <a:rPr lang="en-US" dirty="0"/>
              <a:t>Click to edit Master text styles</a:t>
            </a:r>
          </a:p>
        </p:txBody>
      </p:sp>
      <p:sp>
        <p:nvSpPr>
          <p:cNvPr id="14" name="Date Placeholder 13"/>
          <p:cNvSpPr>
            <a:spLocks noGrp="1"/>
          </p:cNvSpPr>
          <p:nvPr>
            <p:ph type="dt" sz="half" idx="17"/>
          </p:nvPr>
        </p:nvSpPr>
        <p:spPr/>
        <p:txBody>
          <a:bodyPr/>
          <a:lstStyle/>
          <a:p>
            <a:pPr>
              <a:defRPr/>
            </a:pPr>
            <a:r>
              <a:rPr lang="en-US"/>
              <a:t>Month XX, 20XX</a:t>
            </a:r>
            <a:endParaRPr lang="en-US" dirty="0"/>
          </a:p>
        </p:txBody>
      </p:sp>
      <p:sp>
        <p:nvSpPr>
          <p:cNvPr id="15" name="Slide Number Placeholder 14"/>
          <p:cNvSpPr>
            <a:spLocks noGrp="1"/>
          </p:cNvSpPr>
          <p:nvPr>
            <p:ph type="sldNum" sz="quarter" idx="18"/>
          </p:nvPr>
        </p:nvSpPr>
        <p:spPr/>
        <p:txBody>
          <a:bodyPr/>
          <a:lstStyle/>
          <a:p>
            <a:r>
              <a:rPr lang="en-US"/>
              <a:t>Page </a:t>
            </a:r>
            <a:fld id="{431DA2AD-0CA7-4D68-9846-F6092A9D5033}" type="slidenum">
              <a:rPr lang="en-US" smtClean="0"/>
              <a:pPr/>
              <a:t>‹#›</a:t>
            </a:fld>
            <a:endParaRPr lang="en-US" dirty="0"/>
          </a:p>
        </p:txBody>
      </p:sp>
      <p:sp>
        <p:nvSpPr>
          <p:cNvPr id="16" name="Footer Placeholder 15"/>
          <p:cNvSpPr>
            <a:spLocks noGrp="1"/>
          </p:cNvSpPr>
          <p:nvPr>
            <p:ph type="ftr" sz="quarter" idx="19"/>
          </p:nvPr>
        </p:nvSpPr>
        <p:spPr/>
        <p:txBody>
          <a:bodyPr/>
          <a:lstStyle/>
          <a:p>
            <a:r>
              <a:rPr lang="en-US"/>
              <a:t>©20XX Waste Management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859536"/>
            <a:ext cx="8229600" cy="499364"/>
          </a:xfrm>
        </p:spPr>
        <p:txBody>
          <a:bodyPr/>
          <a:lstStyle>
            <a:lvl1pPr>
              <a:defRPr sz="2200">
                <a:solidFill>
                  <a:srgbClr val="7AB800"/>
                </a:solidFill>
              </a:defRPr>
            </a:lvl1pPr>
          </a:lstStyle>
          <a:p>
            <a:pPr lvl="0"/>
            <a:r>
              <a:rPr lang="en-US" dirty="0"/>
              <a:t>Click to edit Master text styles</a:t>
            </a:r>
          </a:p>
        </p:txBody>
      </p:sp>
      <p:sp>
        <p:nvSpPr>
          <p:cNvPr id="9" name="Picture Placeholder 8"/>
          <p:cNvSpPr>
            <a:spLocks noGrp="1"/>
          </p:cNvSpPr>
          <p:nvPr>
            <p:ph type="pic" sz="quarter" idx="14"/>
          </p:nvPr>
        </p:nvSpPr>
        <p:spPr>
          <a:xfrm>
            <a:off x="457200" y="1533525"/>
            <a:ext cx="3987800" cy="3838575"/>
          </a:xfrm>
        </p:spPr>
        <p:txBody>
          <a:bodyPr/>
          <a:lstStyle/>
          <a:p>
            <a:pPr lvl="0"/>
            <a:endParaRPr lang="en-US" noProof="0"/>
          </a:p>
        </p:txBody>
      </p:sp>
      <p:sp>
        <p:nvSpPr>
          <p:cNvPr id="11" name="Picture Placeholder 10"/>
          <p:cNvSpPr>
            <a:spLocks noGrp="1"/>
          </p:cNvSpPr>
          <p:nvPr>
            <p:ph type="pic" sz="quarter" idx="15"/>
          </p:nvPr>
        </p:nvSpPr>
        <p:spPr>
          <a:xfrm>
            <a:off x="4686300" y="1533525"/>
            <a:ext cx="4000500" cy="3838575"/>
          </a:xfrm>
        </p:spPr>
        <p:txBody>
          <a:bodyPr/>
          <a:lstStyle/>
          <a:p>
            <a:pPr lvl="0"/>
            <a:endParaRPr lang="en-US" noProof="0"/>
          </a:p>
        </p:txBody>
      </p:sp>
      <p:sp>
        <p:nvSpPr>
          <p:cNvPr id="13" name="Text Placeholder 12"/>
          <p:cNvSpPr>
            <a:spLocks noGrp="1"/>
          </p:cNvSpPr>
          <p:nvPr>
            <p:ph type="body" sz="quarter" idx="16"/>
          </p:nvPr>
        </p:nvSpPr>
        <p:spPr>
          <a:xfrm>
            <a:off x="457200" y="5549899"/>
            <a:ext cx="3987800" cy="454025"/>
          </a:xfrm>
        </p:spPr>
        <p:txBody>
          <a:bodyPr/>
          <a:lstStyle>
            <a:lvl1pPr>
              <a:spcAft>
                <a:spcPts val="0"/>
              </a:spcAft>
              <a:defRPr sz="1400"/>
            </a:lvl1pPr>
          </a:lstStyle>
          <a:p>
            <a:pPr lvl="0"/>
            <a:r>
              <a:rPr lang="en-US" dirty="0"/>
              <a:t>Click to edit Master text styles</a:t>
            </a:r>
          </a:p>
        </p:txBody>
      </p:sp>
      <p:sp>
        <p:nvSpPr>
          <p:cNvPr id="15" name="Text Placeholder 14"/>
          <p:cNvSpPr>
            <a:spLocks noGrp="1"/>
          </p:cNvSpPr>
          <p:nvPr>
            <p:ph type="body" sz="quarter" idx="17"/>
          </p:nvPr>
        </p:nvSpPr>
        <p:spPr>
          <a:xfrm>
            <a:off x="4686300" y="5549900"/>
            <a:ext cx="4000500" cy="454025"/>
          </a:xfrm>
        </p:spPr>
        <p:txBody>
          <a:bodyPr/>
          <a:lstStyle>
            <a:lvl1pPr>
              <a:spcAft>
                <a:spcPts val="0"/>
              </a:spcAft>
              <a:defRPr sz="1400"/>
            </a:lvl1pPr>
          </a:lstStyle>
          <a:p>
            <a:pPr lvl="0"/>
            <a:r>
              <a:rPr lang="en-US" dirty="0"/>
              <a:t>Click to edit Master text styles</a:t>
            </a:r>
          </a:p>
        </p:txBody>
      </p:sp>
      <p:sp>
        <p:nvSpPr>
          <p:cNvPr id="14" name="Date Placeholder 13"/>
          <p:cNvSpPr>
            <a:spLocks noGrp="1"/>
          </p:cNvSpPr>
          <p:nvPr>
            <p:ph type="dt" sz="half" idx="18"/>
          </p:nvPr>
        </p:nvSpPr>
        <p:spPr/>
        <p:txBody>
          <a:bodyPr/>
          <a:lstStyle/>
          <a:p>
            <a:pPr>
              <a:defRPr/>
            </a:pPr>
            <a:r>
              <a:rPr lang="en-US"/>
              <a:t>Month XX, 20XX</a:t>
            </a:r>
            <a:endParaRPr lang="en-US" dirty="0"/>
          </a:p>
        </p:txBody>
      </p:sp>
      <p:sp>
        <p:nvSpPr>
          <p:cNvPr id="16" name="Slide Number Placeholder 15"/>
          <p:cNvSpPr>
            <a:spLocks noGrp="1"/>
          </p:cNvSpPr>
          <p:nvPr>
            <p:ph type="sldNum" sz="quarter" idx="19"/>
          </p:nvPr>
        </p:nvSpPr>
        <p:spPr/>
        <p:txBody>
          <a:bodyPr/>
          <a:lstStyle/>
          <a:p>
            <a:r>
              <a:rPr lang="en-US"/>
              <a:t>Page </a:t>
            </a:r>
            <a:fld id="{431DA2AD-0CA7-4D68-9846-F6092A9D5033}" type="slidenum">
              <a:rPr lang="en-US" smtClean="0"/>
              <a:pPr/>
              <a:t>‹#›</a:t>
            </a:fld>
            <a:endParaRPr lang="en-US" dirty="0"/>
          </a:p>
        </p:txBody>
      </p:sp>
      <p:sp>
        <p:nvSpPr>
          <p:cNvPr id="17" name="Footer Placeholder 16"/>
          <p:cNvSpPr>
            <a:spLocks noGrp="1"/>
          </p:cNvSpPr>
          <p:nvPr>
            <p:ph type="ftr" sz="quarter" idx="20"/>
          </p:nvPr>
        </p:nvSpPr>
        <p:spPr/>
        <p:txBody>
          <a:bodyPr/>
          <a:lstStyle/>
          <a:p>
            <a:r>
              <a:rPr lang="en-US"/>
              <a:t>©20XX Waste Management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04813"/>
            <a:ext cx="8226425" cy="9667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14"/>
          <p:cNvSpPr>
            <a:spLocks noGrp="1" noChangeArrowheads="1"/>
          </p:cNvSpPr>
          <p:nvPr>
            <p:ph type="body" idx="1"/>
          </p:nvPr>
        </p:nvSpPr>
        <p:spPr bwMode="auto">
          <a:xfrm>
            <a:off x="457200" y="1546225"/>
            <a:ext cx="8229600" cy="4394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1" name="Picture 27" descr="WM_logo_PPTSmall.png"/>
          <p:cNvPicPr>
            <a:picLocks noChangeAspect="1"/>
          </p:cNvPicPr>
          <p:nvPr/>
        </p:nvPicPr>
        <p:blipFill>
          <a:blip r:embed="rId13"/>
          <a:srcRect/>
          <a:stretch>
            <a:fillRect/>
          </a:stretch>
        </p:blipFill>
        <p:spPr bwMode="auto">
          <a:xfrm>
            <a:off x="0" y="6086475"/>
            <a:ext cx="1593850" cy="771525"/>
          </a:xfrm>
          <a:prstGeom prst="rect">
            <a:avLst/>
          </a:prstGeom>
          <a:noFill/>
          <a:ln w="9525">
            <a:noFill/>
            <a:miter lim="800000"/>
            <a:headEnd/>
            <a:tailEnd/>
          </a:ln>
        </p:spPr>
      </p:pic>
      <p:sp>
        <p:nvSpPr>
          <p:cNvPr id="8" name="Rectangle 6"/>
          <p:cNvSpPr>
            <a:spLocks noGrp="1" noChangeArrowheads="1"/>
          </p:cNvSpPr>
          <p:nvPr>
            <p:ph type="sldNum" sz="quarter" idx="4"/>
          </p:nvPr>
        </p:nvSpPr>
        <p:spPr bwMode="auto">
          <a:xfrm>
            <a:off x="6047845" y="6411383"/>
            <a:ext cx="568325" cy="14340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lnSpc>
                <a:spcPct val="100000"/>
              </a:lnSpc>
              <a:buFontTx/>
              <a:buNone/>
              <a:defRPr sz="800"/>
            </a:lvl1pPr>
          </a:lstStyle>
          <a:p>
            <a:r>
              <a:rPr lang="en-US" dirty="0"/>
              <a:t>Page </a:t>
            </a:r>
            <a:fld id="{431DA2AD-0CA7-4D68-9846-F6092A9D5033}" type="slidenum">
              <a:rPr lang="en-US"/>
              <a:pPr/>
              <a:t>‹#›</a:t>
            </a:fld>
            <a:endParaRPr lang="en-US" dirty="0"/>
          </a:p>
        </p:txBody>
      </p:sp>
      <p:sp>
        <p:nvSpPr>
          <p:cNvPr id="9" name="Footer Placeholder 21"/>
          <p:cNvSpPr>
            <a:spLocks noGrp="1"/>
          </p:cNvSpPr>
          <p:nvPr>
            <p:ph type="ftr" sz="quarter" idx="3"/>
          </p:nvPr>
        </p:nvSpPr>
        <p:spPr>
          <a:xfrm>
            <a:off x="3651514" y="6411384"/>
            <a:ext cx="2281238" cy="143401"/>
          </a:xfrm>
          <a:prstGeom prst="rect">
            <a:avLst/>
          </a:prstGeom>
        </p:spPr>
        <p:txBody>
          <a:bodyPr vert="horz" wrap="square" lIns="0" tIns="0" rIns="0" bIns="0" numCol="1" anchor="b" anchorCtr="0" compatLnSpc="1">
            <a:prstTxWarp prst="textNoShape">
              <a:avLst/>
            </a:prstTxWarp>
          </a:bodyPr>
          <a:lstStyle>
            <a:lvl1pPr>
              <a:lnSpc>
                <a:spcPct val="100000"/>
              </a:lnSpc>
              <a:defRPr sz="800"/>
            </a:lvl1pPr>
          </a:lstStyle>
          <a:p>
            <a:r>
              <a:rPr lang="en-US"/>
              <a:t>©20XX Waste Management</a:t>
            </a:r>
            <a:endParaRPr lang="en-US" dirty="0"/>
          </a:p>
        </p:txBody>
      </p:sp>
      <p:sp>
        <p:nvSpPr>
          <p:cNvPr id="10" name="Date Placeholder 22"/>
          <p:cNvSpPr>
            <a:spLocks noGrp="1"/>
          </p:cNvSpPr>
          <p:nvPr>
            <p:ph type="dt" sz="half" idx="2"/>
          </p:nvPr>
        </p:nvSpPr>
        <p:spPr>
          <a:xfrm>
            <a:off x="2615670" y="6411384"/>
            <a:ext cx="916781" cy="143401"/>
          </a:xfrm>
          <a:prstGeom prst="rect">
            <a:avLst/>
          </a:prstGeom>
        </p:spPr>
        <p:txBody>
          <a:bodyPr vert="horz" wrap="none" lIns="0" tIns="45720" rIns="0" bIns="0" rtlCol="0" anchor="b" anchorCtr="0"/>
          <a:lstStyle>
            <a:lvl1pPr algn="l">
              <a:lnSpc>
                <a:spcPct val="100000"/>
              </a:lnSpc>
              <a:defRPr sz="800" smtClean="0">
                <a:solidFill>
                  <a:schemeClr val="tx1"/>
                </a:solidFill>
                <a:ea typeface="+mn-ea"/>
              </a:defRPr>
            </a:lvl1pPr>
          </a:lstStyle>
          <a:p>
            <a:pPr>
              <a:defRPr/>
            </a:pPr>
            <a:r>
              <a:rPr lang="en-US"/>
              <a:t>Month XX, 20XX</a:t>
            </a:r>
            <a:endParaRPr lang="en-US" dirty="0"/>
          </a:p>
        </p:txBody>
      </p:sp>
      <p:pic>
        <p:nvPicPr>
          <p:cNvPr id="12" name="Picture 11" descr="WM_tagline_1c-green_rgb.gif"/>
          <p:cNvPicPr>
            <a:picLocks noChangeAspect="1"/>
          </p:cNvPicPr>
          <p:nvPr userDrawn="1"/>
        </p:nvPicPr>
        <p:blipFill>
          <a:blip r:embed="rId14"/>
          <a:stretch>
            <a:fillRect/>
          </a:stretch>
        </p:blipFill>
        <p:spPr>
          <a:xfrm>
            <a:off x="7625762" y="6331281"/>
            <a:ext cx="1179576" cy="307648"/>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80" r:id="rId1"/>
    <p:sldLayoutId id="2147483683" r:id="rId2"/>
    <p:sldLayoutId id="2147483684" r:id="rId3"/>
    <p:sldLayoutId id="2147483674" r:id="rId4"/>
    <p:sldLayoutId id="2147483675" r:id="rId5"/>
    <p:sldLayoutId id="2147483681" r:id="rId6"/>
    <p:sldLayoutId id="2147483676" r:id="rId7"/>
    <p:sldLayoutId id="2147483677" r:id="rId8"/>
    <p:sldLayoutId id="2147483678" r:id="rId9"/>
    <p:sldLayoutId id="2147483679" r:id="rId10"/>
    <p:sldLayoutId id="2147483682" r:id="rId11"/>
  </p:sldLayoutIdLst>
  <p:hf hdr="0"/>
  <p:txStyles>
    <p:titleStyle>
      <a:lvl1pPr algn="l" rtl="0" eaLnBrk="0" fontAlgn="base" hangingPunct="0">
        <a:lnSpc>
          <a:spcPct val="90000"/>
        </a:lnSpc>
        <a:spcBef>
          <a:spcPct val="0"/>
        </a:spcBef>
        <a:spcAft>
          <a:spcPct val="0"/>
        </a:spcAft>
        <a:defRPr sz="3000">
          <a:solidFill>
            <a:schemeClr val="tx2"/>
          </a:solidFill>
          <a:latin typeface="+mj-lt"/>
          <a:ea typeface="ＭＳ Ｐゴシック" charset="-128"/>
          <a:cs typeface="+mj-cs"/>
        </a:defRPr>
      </a:lvl1pPr>
      <a:lvl2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2pPr>
      <a:lvl3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3pPr>
      <a:lvl4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4pPr>
      <a:lvl5pPr algn="l" rtl="0" eaLnBrk="0" fontAlgn="base" hangingPunct="0">
        <a:lnSpc>
          <a:spcPct val="90000"/>
        </a:lnSpc>
        <a:spcBef>
          <a:spcPct val="0"/>
        </a:spcBef>
        <a:spcAft>
          <a:spcPct val="0"/>
        </a:spcAft>
        <a:defRPr sz="3000">
          <a:solidFill>
            <a:schemeClr val="tx2"/>
          </a:solidFill>
          <a:latin typeface="Trebuchet MS" charset="0"/>
          <a:ea typeface="ＭＳ Ｐゴシック" charset="-128"/>
        </a:defRPr>
      </a:lvl5pPr>
      <a:lvl6pPr marL="457200" algn="l" rtl="0" fontAlgn="base">
        <a:spcBef>
          <a:spcPct val="0"/>
        </a:spcBef>
        <a:spcAft>
          <a:spcPct val="0"/>
        </a:spcAft>
        <a:defRPr sz="3000">
          <a:solidFill>
            <a:schemeClr val="tx2"/>
          </a:solidFill>
          <a:latin typeface="Trebuchet MS" charset="0"/>
        </a:defRPr>
      </a:lvl6pPr>
      <a:lvl7pPr marL="914400" algn="l" rtl="0" fontAlgn="base">
        <a:spcBef>
          <a:spcPct val="0"/>
        </a:spcBef>
        <a:spcAft>
          <a:spcPct val="0"/>
        </a:spcAft>
        <a:defRPr sz="3000">
          <a:solidFill>
            <a:schemeClr val="tx2"/>
          </a:solidFill>
          <a:latin typeface="Trebuchet MS" charset="0"/>
        </a:defRPr>
      </a:lvl7pPr>
      <a:lvl8pPr marL="1371600" algn="l" rtl="0" fontAlgn="base">
        <a:spcBef>
          <a:spcPct val="0"/>
        </a:spcBef>
        <a:spcAft>
          <a:spcPct val="0"/>
        </a:spcAft>
        <a:defRPr sz="3000">
          <a:solidFill>
            <a:schemeClr val="tx2"/>
          </a:solidFill>
          <a:latin typeface="Trebuchet MS" charset="0"/>
        </a:defRPr>
      </a:lvl8pPr>
      <a:lvl9pPr marL="1828800" algn="l" rtl="0" fontAlgn="base">
        <a:spcBef>
          <a:spcPct val="0"/>
        </a:spcBef>
        <a:spcAft>
          <a:spcPct val="0"/>
        </a:spcAft>
        <a:defRPr sz="3000">
          <a:solidFill>
            <a:schemeClr val="tx2"/>
          </a:solidFill>
          <a:latin typeface="Trebuchet MS" charset="0"/>
        </a:defRPr>
      </a:lvl9pPr>
    </p:titleStyle>
    <p:bodyStyle>
      <a:lvl1pPr algn="l" rtl="0" eaLnBrk="0" fontAlgn="base" hangingPunct="0">
        <a:spcBef>
          <a:spcPct val="0"/>
        </a:spcBef>
        <a:spcAft>
          <a:spcPts val="600"/>
        </a:spcAft>
        <a:buFont typeface="Trebuchet MS" charset="0"/>
        <a:defRPr sz="2200">
          <a:solidFill>
            <a:schemeClr val="tx1"/>
          </a:solidFill>
          <a:latin typeface="+mn-lt"/>
          <a:ea typeface="ＭＳ Ｐゴシック" charset="-128"/>
          <a:cs typeface="+mn-cs"/>
        </a:defRPr>
      </a:lvl1pPr>
      <a:lvl2pPr marL="228600" indent="-228600" algn="l" rtl="0" eaLnBrk="0" fontAlgn="base" hangingPunct="0">
        <a:spcBef>
          <a:spcPct val="0"/>
        </a:spcBef>
        <a:spcAft>
          <a:spcPts val="600"/>
        </a:spcAft>
        <a:buFont typeface="Trebuchet MS" charset="0"/>
        <a:buChar char="•"/>
        <a:defRPr sz="2200">
          <a:solidFill>
            <a:schemeClr val="tx1"/>
          </a:solidFill>
          <a:latin typeface="+mn-lt"/>
          <a:ea typeface="ＭＳ Ｐゴシック" charset="-128"/>
        </a:defRPr>
      </a:lvl2pPr>
      <a:lvl3pPr marL="406400" indent="-165100" algn="l" rtl="0" eaLnBrk="0" fontAlgn="base" hangingPunct="0">
        <a:spcBef>
          <a:spcPct val="0"/>
        </a:spcBef>
        <a:spcAft>
          <a:spcPts val="600"/>
        </a:spcAft>
        <a:buFont typeface="Trebuchet MS" charset="0"/>
        <a:buChar char="–"/>
        <a:defRPr>
          <a:solidFill>
            <a:schemeClr val="tx1"/>
          </a:solidFill>
          <a:latin typeface="+mn-lt"/>
          <a:ea typeface="ＭＳ Ｐゴシック" charset="-128"/>
        </a:defRPr>
      </a:lvl3pPr>
      <a:lvl4pPr marL="571500" indent="-165100" algn="l" rtl="0" eaLnBrk="0" fontAlgn="base" hangingPunct="0">
        <a:spcBef>
          <a:spcPct val="0"/>
        </a:spcBef>
        <a:spcAft>
          <a:spcPts val="600"/>
        </a:spcAft>
        <a:buFont typeface="Trebuchet MS" charset="0"/>
        <a:buChar char="•"/>
        <a:defRPr>
          <a:solidFill>
            <a:schemeClr val="tx1"/>
          </a:solidFill>
          <a:latin typeface="+mn-lt"/>
          <a:ea typeface="ＭＳ Ｐゴシック" charset="-128"/>
        </a:defRPr>
      </a:lvl4pPr>
      <a:lvl5pPr marL="749300" indent="-165100" algn="l" rtl="0" eaLnBrk="0" fontAlgn="base" hangingPunct="0">
        <a:spcBef>
          <a:spcPct val="0"/>
        </a:spcBef>
        <a:spcAft>
          <a:spcPts val="600"/>
        </a:spcAft>
        <a:buFont typeface="Trebuchet MS" charset="0"/>
        <a:buChar char="–"/>
        <a:defRPr>
          <a:solidFill>
            <a:schemeClr val="tx1"/>
          </a:solidFill>
          <a:latin typeface="+mn-lt"/>
          <a:ea typeface="ＭＳ Ｐゴシック" charset="-128"/>
        </a:defRPr>
      </a:lvl5pPr>
      <a:lvl6pPr marL="22860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6pPr>
      <a:lvl7pPr marL="27432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7pPr>
      <a:lvl8pPr marL="32004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8pPr>
      <a:lvl9pPr marL="3657600" indent="-228600" algn="l" rtl="0" fontAlgn="base">
        <a:lnSpc>
          <a:spcPct val="125000"/>
        </a:lnSpc>
        <a:spcBef>
          <a:spcPct val="0"/>
        </a:spcBef>
        <a:spcAft>
          <a:spcPct val="0"/>
        </a:spcAft>
        <a:buFont typeface="Trebuchet MS" charset="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Wildlife Habitat Programs</a:t>
            </a:r>
          </a:p>
        </p:txBody>
      </p:sp>
      <p:sp>
        <p:nvSpPr>
          <p:cNvPr id="13315" name="Rectangle 3"/>
          <p:cNvSpPr>
            <a:spLocks noGrp="1" noChangeArrowheads="1"/>
          </p:cNvSpPr>
          <p:nvPr>
            <p:ph type="body" idx="1"/>
          </p:nvPr>
        </p:nvSpPr>
        <p:spPr>
          <a:xfrm>
            <a:off x="457200" y="1546225"/>
            <a:ext cx="6121400" cy="511175"/>
          </a:xfrm>
        </p:spPr>
        <p:txBody>
          <a:bodyPr/>
          <a:lstStyle/>
          <a:p>
            <a:pPr eaLnBrk="1" hangingPunct="1">
              <a:spcAft>
                <a:spcPct val="0"/>
              </a:spcAft>
            </a:pPr>
            <a:r>
              <a:rPr lang="en-US" dirty="0"/>
              <a:t>How to Gain Certification Through the WHC</a:t>
            </a:r>
          </a:p>
        </p:txBody>
      </p:sp>
      <p:sp>
        <p:nvSpPr>
          <p:cNvPr id="13316" name="Text Placeholder 10"/>
          <p:cNvSpPr>
            <a:spLocks noGrp="1"/>
          </p:cNvSpPr>
          <p:nvPr>
            <p:ph type="body" sz="quarter" idx="12"/>
          </p:nvPr>
        </p:nvSpPr>
        <p:spPr/>
        <p:txBody>
          <a:bodyPr/>
          <a:lstStyle/>
          <a:p>
            <a:pPr eaLnBrk="1" hangingPunct="1"/>
            <a:r>
              <a:rPr lang="en-US" sz="2800" dirty="0"/>
              <a:t>It’s Easier Than You Think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Types of WHC Programs</a:t>
            </a:r>
          </a:p>
        </p:txBody>
      </p:sp>
      <p:sp>
        <p:nvSpPr>
          <p:cNvPr id="9" name="Text Placeholder 8"/>
          <p:cNvSpPr>
            <a:spLocks noGrp="1"/>
          </p:cNvSpPr>
          <p:nvPr>
            <p:ph type="body" sz="quarter" idx="13"/>
          </p:nvPr>
        </p:nvSpPr>
        <p:spPr/>
        <p:txBody>
          <a:bodyPr/>
          <a:lstStyle/>
          <a:p>
            <a:pPr algn="ctr"/>
            <a:r>
              <a:rPr lang="en-US" dirty="0"/>
              <a:t>26 Possible Themes</a:t>
            </a:r>
          </a:p>
        </p:txBody>
      </p:sp>
      <p:sp>
        <p:nvSpPr>
          <p:cNvPr id="10" name="Text Placeholder 9"/>
          <p:cNvSpPr>
            <a:spLocks noGrp="1"/>
          </p:cNvSpPr>
          <p:nvPr>
            <p:ph type="body" sz="quarter" idx="14"/>
          </p:nvPr>
        </p:nvSpPr>
        <p:spPr/>
        <p:txBody>
          <a:bodyPr/>
          <a:lstStyle/>
          <a:p>
            <a:pPr marL="457200" indent="-457200">
              <a:buFont typeface="+mj-lt"/>
              <a:buAutoNum type="arabicPeriod"/>
            </a:pPr>
            <a:r>
              <a:rPr lang="en-US" dirty="0"/>
              <a:t>Habitat, ex.</a:t>
            </a:r>
          </a:p>
          <a:p>
            <a:pPr marL="685800" lvl="1" indent="-457200">
              <a:buFont typeface="Wingdings" panose="05000000000000000000" pitchFamily="2" charset="2"/>
              <a:buChar char="ü"/>
            </a:pPr>
            <a:r>
              <a:rPr lang="en-US" dirty="0"/>
              <a:t>Grassland, wetland, forest, landscaping</a:t>
            </a:r>
          </a:p>
          <a:p>
            <a:pPr marL="457200" indent="-457200">
              <a:buFont typeface="+mj-lt"/>
              <a:buAutoNum type="arabicPeriod"/>
            </a:pPr>
            <a:r>
              <a:rPr lang="en-US" dirty="0"/>
              <a:t>Species, ex.</a:t>
            </a:r>
          </a:p>
          <a:p>
            <a:pPr marL="685800" lvl="1" indent="-457200">
              <a:buFont typeface="Wingdings" panose="05000000000000000000" pitchFamily="2" charset="2"/>
              <a:buChar char="ü"/>
            </a:pPr>
            <a:r>
              <a:rPr lang="en-US" dirty="0"/>
              <a:t>Avian, mammals, fish</a:t>
            </a:r>
          </a:p>
          <a:p>
            <a:pPr marL="457200" indent="-457200">
              <a:buFont typeface="+mj-lt"/>
              <a:buAutoNum type="arabicPeriod"/>
            </a:pPr>
            <a:r>
              <a:rPr lang="en-US" dirty="0"/>
              <a:t>Education and Awareness</a:t>
            </a:r>
          </a:p>
          <a:p>
            <a:pPr marL="685800" lvl="1" indent="-457200">
              <a:buFont typeface="Wingdings" panose="05000000000000000000" pitchFamily="2" charset="2"/>
              <a:buChar char="ü"/>
            </a:pPr>
            <a:r>
              <a:rPr lang="en-US" dirty="0"/>
              <a:t>Tours, events, formal learning</a:t>
            </a:r>
          </a:p>
          <a:p>
            <a:pPr marL="457200" indent="-457200">
              <a:buFont typeface="+mj-lt"/>
              <a:buAutoNum type="arabicPeriod"/>
            </a:pPr>
            <a:r>
              <a:rPr lang="en-US" dirty="0"/>
              <a:t>Other Options</a:t>
            </a:r>
          </a:p>
          <a:p>
            <a:pPr marL="685800" lvl="1" indent="-457200">
              <a:buFont typeface="Wingdings" panose="05000000000000000000" pitchFamily="2" charset="2"/>
              <a:buChar char="ü"/>
            </a:pPr>
            <a:r>
              <a:rPr lang="en-US" dirty="0"/>
              <a:t>Green infrastructure, remediation</a:t>
            </a:r>
          </a:p>
          <a:p>
            <a:endParaRPr lang="en-US" dirty="0"/>
          </a:p>
          <a:p>
            <a:pPr marL="457200" indent="-457200">
              <a:buFont typeface="+mj-lt"/>
              <a:buAutoNum type="arabicPeriod"/>
            </a:pPr>
            <a:endParaRPr lang="en-US" dirty="0"/>
          </a:p>
        </p:txBody>
      </p:sp>
      <p:sp>
        <p:nvSpPr>
          <p:cNvPr id="12" name="Text Placeholder 11"/>
          <p:cNvSpPr>
            <a:spLocks noGrp="1"/>
          </p:cNvSpPr>
          <p:nvPr>
            <p:ph type="body" sz="quarter" idx="16"/>
          </p:nvPr>
        </p:nvSpPr>
        <p:spPr/>
        <p:txBody>
          <a:bodyPr/>
          <a:lstStyle/>
          <a:p>
            <a:r>
              <a:rPr lang="en-US" dirty="0"/>
              <a:t>Pollinator Project</a:t>
            </a:r>
          </a:p>
        </p:txBody>
      </p:sp>
      <p:sp>
        <p:nvSpPr>
          <p:cNvPr id="6" name="Slide Number Placeholder 5"/>
          <p:cNvSpPr>
            <a:spLocks noGrp="1"/>
          </p:cNvSpPr>
          <p:nvPr>
            <p:ph type="sldNum" sz="quarter" idx="18"/>
          </p:nvPr>
        </p:nvSpPr>
        <p:spPr/>
        <p:txBody>
          <a:bodyPr/>
          <a:lstStyle/>
          <a:p>
            <a:r>
              <a:rPr lang="en-US"/>
              <a:t>Page </a:t>
            </a:r>
            <a:fld id="{431DA2AD-0CA7-4D68-9846-F6092A9D5033}" type="slidenum">
              <a:rPr lang="en-US" smtClean="0"/>
              <a:pPr/>
              <a:t>10</a:t>
            </a:fld>
            <a:endParaRPr lang="en-US" dirty="0"/>
          </a:p>
        </p:txBody>
      </p:sp>
      <p:sp>
        <p:nvSpPr>
          <p:cNvPr id="7" name="Footer Placeholder 6"/>
          <p:cNvSpPr>
            <a:spLocks noGrp="1"/>
          </p:cNvSpPr>
          <p:nvPr>
            <p:ph type="ftr" sz="quarter" idx="19"/>
          </p:nvPr>
        </p:nvSpPr>
        <p:spPr/>
        <p:txBody>
          <a:bodyPr/>
          <a:lstStyle/>
          <a:p>
            <a:r>
              <a:rPr lang="en-US" dirty="0"/>
              <a:t>©2018 Waste Management</a:t>
            </a:r>
          </a:p>
        </p:txBody>
      </p:sp>
      <p:pic>
        <p:nvPicPr>
          <p:cNvPr id="17" name="Picture Placeholder 16"/>
          <p:cNvPicPr>
            <a:picLocks noGrp="1" noChangeAspect="1"/>
          </p:cNvPicPr>
          <p:nvPr>
            <p:ph type="pic" sz="quarter" idx="15"/>
          </p:nvPr>
        </p:nvPicPr>
        <p:blipFill>
          <a:blip r:embed="rId2"/>
          <a:srcRect l="21803" r="21803"/>
          <a:stretch>
            <a:fillRect/>
          </a:stretch>
        </p:blipFill>
        <p:spPr>
          <a:prstGeom prst="rect">
            <a:avLst/>
          </a:prstGeom>
        </p:spPr>
      </p:pic>
    </p:spTree>
    <p:extLst>
      <p:ext uri="{BB962C8B-B14F-4D97-AF65-F5344CB8AC3E}">
        <p14:creationId xmlns:p14="http://schemas.microsoft.com/office/powerpoint/2010/main" val="311515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WHC Programs</a:t>
            </a:r>
          </a:p>
        </p:txBody>
      </p:sp>
      <p:pic>
        <p:nvPicPr>
          <p:cNvPr id="14" name="Content Placeholder 13"/>
          <p:cNvPicPr>
            <a:picLocks noGrp="1" noChangeAspect="1"/>
          </p:cNvPicPr>
          <p:nvPr>
            <p:ph sz="quarter" idx="13"/>
          </p:nvPr>
        </p:nvPicPr>
        <p:blipFill>
          <a:blip r:embed="rId2"/>
          <a:stretch>
            <a:fillRect/>
          </a:stretch>
        </p:blipFill>
        <p:spPr>
          <a:xfrm>
            <a:off x="682476" y="2097741"/>
            <a:ext cx="3334759" cy="2941637"/>
          </a:xfrm>
        </p:spPr>
      </p:pic>
      <p:sp>
        <p:nvSpPr>
          <p:cNvPr id="12" name="Content Placeholder 11"/>
          <p:cNvSpPr>
            <a:spLocks noGrp="1"/>
          </p:cNvSpPr>
          <p:nvPr>
            <p:ph sz="quarter" idx="14"/>
          </p:nvPr>
        </p:nvSpPr>
        <p:spPr/>
        <p:txBody>
          <a:bodyPr/>
          <a:lstStyle/>
          <a:p>
            <a:pPr marL="342900" indent="-342900">
              <a:buFont typeface="Wingdings" panose="05000000000000000000" pitchFamily="2" charset="2"/>
              <a:buChar char="Ø"/>
            </a:pPr>
            <a:r>
              <a:rPr lang="en-US" dirty="0"/>
              <a:t>No minimum acreage requirements</a:t>
            </a:r>
          </a:p>
          <a:p>
            <a:pPr marL="342900" indent="-342900">
              <a:buFont typeface="Wingdings" panose="05000000000000000000" pitchFamily="2" charset="2"/>
              <a:buChar char="Ø"/>
            </a:pPr>
            <a:r>
              <a:rPr lang="en-US" dirty="0"/>
              <a:t>You can have one or more programs</a:t>
            </a:r>
          </a:p>
          <a:p>
            <a:pPr marL="342900" indent="-342900">
              <a:buFont typeface="Wingdings" panose="05000000000000000000" pitchFamily="2" charset="2"/>
              <a:buChar char="Ø"/>
            </a:pPr>
            <a:r>
              <a:rPr lang="en-US" dirty="0"/>
              <a:t>You set your own monitoring requirements and goals</a:t>
            </a:r>
          </a:p>
          <a:p>
            <a:pPr marL="342900" indent="-342900">
              <a:buFont typeface="Wingdings" panose="05000000000000000000" pitchFamily="2" charset="2"/>
              <a:buChar char="Ø"/>
            </a:pPr>
            <a:r>
              <a:rPr lang="en-US" dirty="0"/>
              <a:t>Application submitted online</a:t>
            </a:r>
          </a:p>
          <a:p>
            <a:pPr marL="342900" indent="-342900">
              <a:buFont typeface="Wingdings" panose="05000000000000000000" pitchFamily="2" charset="2"/>
              <a:buChar char="Ø"/>
            </a:pPr>
            <a:r>
              <a:rPr lang="en-US" dirty="0"/>
              <a:t>Certification good for 2 years</a:t>
            </a:r>
          </a:p>
          <a:p>
            <a:pPr marL="342900" indent="-342900">
              <a:buFont typeface="Wingdings" panose="05000000000000000000" pitchFamily="2" charset="2"/>
              <a:buChar char="Ø"/>
            </a:pPr>
            <a:r>
              <a:rPr lang="en-US" dirty="0"/>
              <a:t>Certification fee $1,000</a:t>
            </a:r>
          </a:p>
          <a:p>
            <a:pPr marL="342900" indent="-342900">
              <a:buFont typeface="Wingdings" panose="05000000000000000000" pitchFamily="2" charset="2"/>
              <a:buChar char="Ø"/>
            </a:pPr>
            <a:r>
              <a:rPr lang="en-US" dirty="0"/>
              <a:t>WHC staff available to help (different levels)</a:t>
            </a:r>
          </a:p>
        </p:txBody>
      </p:sp>
      <p:sp>
        <p:nvSpPr>
          <p:cNvPr id="8" name="Slide Number Placeholder 7"/>
          <p:cNvSpPr>
            <a:spLocks noGrp="1"/>
          </p:cNvSpPr>
          <p:nvPr>
            <p:ph type="sldNum" sz="quarter" idx="17"/>
          </p:nvPr>
        </p:nvSpPr>
        <p:spPr/>
        <p:txBody>
          <a:bodyPr/>
          <a:lstStyle/>
          <a:p>
            <a:r>
              <a:rPr lang="en-US"/>
              <a:t>Page </a:t>
            </a:r>
            <a:fld id="{431DA2AD-0CA7-4D68-9846-F6092A9D5033}" type="slidenum">
              <a:rPr lang="en-US" smtClean="0"/>
              <a:pPr/>
              <a:t>11</a:t>
            </a:fld>
            <a:endParaRPr lang="en-US" dirty="0"/>
          </a:p>
        </p:txBody>
      </p:sp>
      <p:sp>
        <p:nvSpPr>
          <p:cNvPr id="9" name="Footer Placeholder 8"/>
          <p:cNvSpPr>
            <a:spLocks noGrp="1"/>
          </p:cNvSpPr>
          <p:nvPr>
            <p:ph type="ftr" sz="quarter" idx="18"/>
          </p:nvPr>
        </p:nvSpPr>
        <p:spPr/>
        <p:txBody>
          <a:bodyPr/>
          <a:lstStyle/>
          <a:p>
            <a:r>
              <a:rPr lang="en-US" dirty="0"/>
              <a:t>©2018 Waste Management</a:t>
            </a:r>
          </a:p>
        </p:txBody>
      </p:sp>
    </p:spTree>
    <p:extLst>
      <p:ext uri="{BB962C8B-B14F-4D97-AF65-F5344CB8AC3E}">
        <p14:creationId xmlns:p14="http://schemas.microsoft.com/office/powerpoint/2010/main" val="102582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idx="1"/>
          </p:nvPr>
        </p:nvSpPr>
        <p:spPr>
          <a:xfrm>
            <a:off x="457200" y="1307805"/>
            <a:ext cx="6121400" cy="1509823"/>
          </a:xfrm>
        </p:spPr>
        <p:txBody>
          <a:bodyPr/>
          <a:lstStyle/>
          <a:p>
            <a:r>
              <a:rPr lang="en-US" dirty="0">
                <a:solidFill>
                  <a:schemeClr val="accent3">
                    <a:lumMod val="75000"/>
                  </a:schemeClr>
                </a:solidFill>
              </a:rPr>
              <a:t>Waste Management Example:</a:t>
            </a:r>
          </a:p>
          <a:p>
            <a:r>
              <a:rPr lang="en-US" dirty="0">
                <a:solidFill>
                  <a:schemeClr val="accent3">
                    <a:lumMod val="75000"/>
                  </a:schemeClr>
                </a:solidFill>
              </a:rPr>
              <a:t>How We Set Ourselves Up to Fail</a:t>
            </a:r>
          </a:p>
          <a:p>
            <a:r>
              <a:rPr lang="en-US" dirty="0">
                <a:solidFill>
                  <a:schemeClr val="accent3">
                    <a:lumMod val="75000"/>
                  </a:schemeClr>
                </a:solidFill>
              </a:rPr>
              <a:t>OR</a:t>
            </a:r>
          </a:p>
          <a:p>
            <a:r>
              <a:rPr lang="en-US" dirty="0">
                <a:solidFill>
                  <a:schemeClr val="accent3">
                    <a:lumMod val="75000"/>
                  </a:schemeClr>
                </a:solidFill>
              </a:rPr>
              <a:t>How We Learned From Our Mistakes</a:t>
            </a:r>
          </a:p>
        </p:txBody>
      </p:sp>
      <p:sp>
        <p:nvSpPr>
          <p:cNvPr id="7" name="Slide Number Placeholder 6"/>
          <p:cNvSpPr>
            <a:spLocks noGrp="1"/>
          </p:cNvSpPr>
          <p:nvPr>
            <p:ph type="sldNum" sz="quarter" idx="4294967295"/>
          </p:nvPr>
        </p:nvSpPr>
        <p:spPr>
          <a:xfrm>
            <a:off x="8575675" y="6411913"/>
            <a:ext cx="568325" cy="142875"/>
          </a:xfrm>
        </p:spPr>
        <p:txBody>
          <a:bodyPr/>
          <a:lstStyle/>
          <a:p>
            <a:r>
              <a:rPr lang="en-US"/>
              <a:t>Page </a:t>
            </a:r>
            <a:fld id="{431DA2AD-0CA7-4D68-9846-F6092A9D5033}" type="slidenum">
              <a:rPr lang="en-US" smtClean="0"/>
              <a:pPr/>
              <a:t>12</a:t>
            </a:fld>
            <a:endParaRPr lang="en-US" dirty="0"/>
          </a:p>
        </p:txBody>
      </p:sp>
      <p:sp>
        <p:nvSpPr>
          <p:cNvPr id="8" name="Footer Placeholder 7"/>
          <p:cNvSpPr>
            <a:spLocks noGrp="1"/>
          </p:cNvSpPr>
          <p:nvPr>
            <p:ph type="ftr" sz="quarter" idx="4294967295"/>
          </p:nvPr>
        </p:nvSpPr>
        <p:spPr>
          <a:xfrm>
            <a:off x="6862763" y="6411913"/>
            <a:ext cx="2281237" cy="142875"/>
          </a:xfrm>
        </p:spPr>
        <p:txBody>
          <a:bodyPr/>
          <a:lstStyle/>
          <a:p>
            <a:r>
              <a:rPr lang="en-US" dirty="0"/>
              <a:t>©2018 Waste Management</a:t>
            </a:r>
          </a:p>
        </p:txBody>
      </p:sp>
      <p:pic>
        <p:nvPicPr>
          <p:cNvPr id="18" name="Picture 17"/>
          <p:cNvPicPr>
            <a:picLocks noChangeAspect="1"/>
          </p:cNvPicPr>
          <p:nvPr/>
        </p:nvPicPr>
        <p:blipFill>
          <a:blip r:embed="rId2"/>
          <a:stretch>
            <a:fillRect/>
          </a:stretch>
        </p:blipFill>
        <p:spPr>
          <a:xfrm>
            <a:off x="649424" y="3467524"/>
            <a:ext cx="3352800" cy="2236470"/>
          </a:xfrm>
          <a:prstGeom prst="rect">
            <a:avLst/>
          </a:prstGeom>
        </p:spPr>
      </p:pic>
    </p:spTree>
    <p:extLst>
      <p:ext uri="{BB962C8B-B14F-4D97-AF65-F5344CB8AC3E}">
        <p14:creationId xmlns:p14="http://schemas.microsoft.com/office/powerpoint/2010/main" val="16410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2009 Eco-Vista Landfill WHC Project</a:t>
            </a:r>
          </a:p>
        </p:txBody>
      </p:sp>
      <p:pic>
        <p:nvPicPr>
          <p:cNvPr id="11" name="Content Placeholder 10"/>
          <p:cNvPicPr>
            <a:picLocks noGrp="1" noChangeAspect="1"/>
          </p:cNvPicPr>
          <p:nvPr>
            <p:ph sz="quarter" idx="13"/>
          </p:nvPr>
        </p:nvPicPr>
        <p:blipFill>
          <a:blip r:embed="rId2"/>
          <a:stretch>
            <a:fillRect/>
          </a:stretch>
        </p:blipFill>
        <p:spPr>
          <a:xfrm>
            <a:off x="1633389" y="1228215"/>
            <a:ext cx="5874046" cy="5530917"/>
          </a:xfrm>
          <a:prstGeom prst="rect">
            <a:avLst/>
          </a:prstGeom>
        </p:spPr>
      </p:pic>
      <p:sp>
        <p:nvSpPr>
          <p:cNvPr id="9" name="Text Placeholder 8"/>
          <p:cNvSpPr>
            <a:spLocks noGrp="1"/>
          </p:cNvSpPr>
          <p:nvPr>
            <p:ph type="body" sz="quarter" idx="14"/>
          </p:nvPr>
        </p:nvSpPr>
        <p:spPr/>
        <p:txBody>
          <a:bodyPr/>
          <a:lstStyle/>
          <a:p>
            <a:pPr algn="ctr"/>
            <a:r>
              <a:rPr lang="en-US" dirty="0"/>
              <a:t>Wildlife at Work</a:t>
            </a:r>
          </a:p>
        </p:txBody>
      </p:sp>
    </p:spTree>
    <p:extLst>
      <p:ext uri="{BB962C8B-B14F-4D97-AF65-F5344CB8AC3E}">
        <p14:creationId xmlns:p14="http://schemas.microsoft.com/office/powerpoint/2010/main" val="1398777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Components of 2009 WHC Plan</a:t>
            </a:r>
          </a:p>
        </p:txBody>
      </p:sp>
      <p:sp>
        <p:nvSpPr>
          <p:cNvPr id="3" name="Content Placeholder 2"/>
          <p:cNvSpPr>
            <a:spLocks noGrp="1"/>
          </p:cNvSpPr>
          <p:nvPr>
            <p:ph sz="quarter" idx="13"/>
          </p:nvPr>
        </p:nvSpPr>
        <p:spPr/>
        <p:txBody>
          <a:bodyPr/>
          <a:lstStyle/>
          <a:p>
            <a:pPr marL="342900" indent="-342900">
              <a:buFont typeface="Wingdings" panose="05000000000000000000" pitchFamily="2" charset="2"/>
              <a:buChar char="Ø"/>
            </a:pPr>
            <a:r>
              <a:rPr lang="en-US" dirty="0"/>
              <a:t>75 acres of prairie unit improvement/conservation area in 6 phases</a:t>
            </a:r>
          </a:p>
          <a:p>
            <a:pPr marL="749300" lvl="2" indent="-342900">
              <a:buFont typeface="Wingdings" panose="05000000000000000000" pitchFamily="2" charset="2"/>
              <a:buChar char="Ø"/>
            </a:pPr>
            <a:r>
              <a:rPr lang="en-US" dirty="0"/>
              <a:t>$7,000 total - Quail Unlimited grant with matching funds by WM to plant native grasses in 2009</a:t>
            </a:r>
          </a:p>
          <a:p>
            <a:pPr lvl="2" indent="0">
              <a:buNone/>
            </a:pPr>
            <a:endParaRPr lang="en-US" dirty="0">
              <a:solidFill>
                <a:srgbClr val="FF0000"/>
              </a:solidFill>
            </a:endParaRPr>
          </a:p>
          <a:p>
            <a:pPr marL="692150" lvl="2" indent="-285750">
              <a:buFont typeface="Wingdings" panose="05000000000000000000" pitchFamily="2" charset="2"/>
              <a:buChar char="ü"/>
            </a:pPr>
            <a:r>
              <a:rPr lang="en-US" dirty="0">
                <a:solidFill>
                  <a:srgbClr val="FF0000"/>
                </a:solidFill>
              </a:rPr>
              <a:t>Changes in management </a:t>
            </a:r>
          </a:p>
          <a:p>
            <a:pPr marL="692150" lvl="2" indent="-285750">
              <a:buFont typeface="Wingdings" panose="05000000000000000000" pitchFamily="2" charset="2"/>
              <a:buChar char="ü"/>
            </a:pPr>
            <a:r>
              <a:rPr lang="en-US" dirty="0">
                <a:solidFill>
                  <a:srgbClr val="FF0000"/>
                </a:solidFill>
              </a:rPr>
              <a:t> Neighbors cows grazed land</a:t>
            </a:r>
          </a:p>
          <a:p>
            <a:pPr marL="692150" lvl="2" indent="-285750">
              <a:buFont typeface="Wingdings" panose="05000000000000000000" pitchFamily="2" charset="2"/>
              <a:buChar char="ü"/>
            </a:pPr>
            <a:r>
              <a:rPr lang="en-US" dirty="0">
                <a:solidFill>
                  <a:srgbClr val="FF0000"/>
                </a:solidFill>
              </a:rPr>
              <a:t>Future borrow area makes this plan unsustainable</a:t>
            </a:r>
          </a:p>
          <a:p>
            <a:pPr marL="692150" lvl="2" indent="-285750">
              <a:buFont typeface="Wingdings" panose="05000000000000000000" pitchFamily="2" charset="2"/>
              <a:buChar char="ü"/>
            </a:pPr>
            <a:r>
              <a:rPr lang="en-US" dirty="0">
                <a:solidFill>
                  <a:srgbClr val="FF0000"/>
                </a:solidFill>
              </a:rPr>
              <a:t>Employees weren’t interested in this area</a:t>
            </a:r>
          </a:p>
        </p:txBody>
      </p:sp>
      <p:sp>
        <p:nvSpPr>
          <p:cNvPr id="4" name="Text Placeholder 3"/>
          <p:cNvSpPr>
            <a:spLocks noGrp="1"/>
          </p:cNvSpPr>
          <p:nvPr>
            <p:ph type="body" sz="quarter" idx="14"/>
          </p:nvPr>
        </p:nvSpPr>
        <p:spPr/>
        <p:txBody>
          <a:bodyPr/>
          <a:lstStyle/>
          <a:p>
            <a:pPr algn="ctr"/>
            <a:r>
              <a:rPr lang="en-US" dirty="0"/>
              <a:t>Prairie Unit</a:t>
            </a:r>
          </a:p>
        </p:txBody>
      </p:sp>
      <p:sp>
        <p:nvSpPr>
          <p:cNvPr id="6" name="Slide Number Placeholder 5"/>
          <p:cNvSpPr>
            <a:spLocks noGrp="1"/>
          </p:cNvSpPr>
          <p:nvPr>
            <p:ph type="sldNum" sz="quarter" idx="16"/>
          </p:nvPr>
        </p:nvSpPr>
        <p:spPr/>
        <p:txBody>
          <a:bodyPr/>
          <a:lstStyle/>
          <a:p>
            <a:r>
              <a:rPr lang="en-US"/>
              <a:t>Page </a:t>
            </a:r>
            <a:fld id="{431DA2AD-0CA7-4D68-9846-F6092A9D5033}" type="slidenum">
              <a:rPr lang="en-US" smtClean="0"/>
              <a:pPr/>
              <a:t>14</a:t>
            </a:fld>
            <a:endParaRPr lang="en-US" dirty="0"/>
          </a:p>
        </p:txBody>
      </p:sp>
      <p:sp>
        <p:nvSpPr>
          <p:cNvPr id="7" name="Footer Placeholder 6"/>
          <p:cNvSpPr>
            <a:spLocks noGrp="1"/>
          </p:cNvSpPr>
          <p:nvPr>
            <p:ph type="ftr" sz="quarter" idx="17"/>
          </p:nvPr>
        </p:nvSpPr>
        <p:spPr/>
        <p:txBody>
          <a:bodyPr/>
          <a:lstStyle/>
          <a:p>
            <a:r>
              <a:rPr lang="en-US" dirty="0"/>
              <a:t>©2018 Waste Management</a:t>
            </a:r>
          </a:p>
        </p:txBody>
      </p:sp>
      <p:pic>
        <p:nvPicPr>
          <p:cNvPr id="8" name="Picture 7"/>
          <p:cNvPicPr>
            <a:picLocks noChangeAspect="1"/>
          </p:cNvPicPr>
          <p:nvPr/>
        </p:nvPicPr>
        <p:blipFill>
          <a:blip r:embed="rId2"/>
          <a:stretch>
            <a:fillRect/>
          </a:stretch>
        </p:blipFill>
        <p:spPr>
          <a:xfrm>
            <a:off x="5932752" y="4376539"/>
            <a:ext cx="2654701" cy="1641490"/>
          </a:xfrm>
          <a:prstGeom prst="rect">
            <a:avLst/>
          </a:prstGeom>
        </p:spPr>
      </p:pic>
    </p:spTree>
    <p:extLst>
      <p:ext uri="{BB962C8B-B14F-4D97-AF65-F5344CB8AC3E}">
        <p14:creationId xmlns:p14="http://schemas.microsoft.com/office/powerpoint/2010/main" val="29072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Components of 2009 WHC Plan</a:t>
            </a:r>
          </a:p>
        </p:txBody>
      </p:sp>
      <p:sp>
        <p:nvSpPr>
          <p:cNvPr id="3" name="Content Placeholder 2"/>
          <p:cNvSpPr>
            <a:spLocks noGrp="1"/>
          </p:cNvSpPr>
          <p:nvPr>
            <p:ph sz="quarter" idx="13"/>
          </p:nvPr>
        </p:nvSpPr>
        <p:spPr/>
        <p:txBody>
          <a:bodyPr/>
          <a:lstStyle/>
          <a:p>
            <a:pPr marL="342900" indent="-342900">
              <a:buFont typeface="Wingdings" panose="05000000000000000000" pitchFamily="2" charset="2"/>
              <a:buChar char="Ø"/>
            </a:pPr>
            <a:r>
              <a:rPr lang="en-US" dirty="0"/>
              <a:t>85 acres of hardwood/pine forest improvement/conservation in 2 phases</a:t>
            </a:r>
          </a:p>
          <a:p>
            <a:pPr marL="571500" lvl="1" indent="-342900">
              <a:buFont typeface="Wingdings" panose="05000000000000000000" pitchFamily="2" charset="2"/>
              <a:buChar char="Ø"/>
            </a:pPr>
            <a:r>
              <a:rPr lang="en-US" sz="1800" dirty="0"/>
              <a:t>Since 2009, 4 prescribe burn event conducted on approximately 40 acres for timber stand improvement – Phase 1</a:t>
            </a:r>
          </a:p>
          <a:p>
            <a:pPr marL="571500" lvl="1" indent="-342900">
              <a:buFont typeface="Wingdings" panose="05000000000000000000" pitchFamily="2" charset="2"/>
              <a:buChar char="Ø"/>
            </a:pPr>
            <a:r>
              <a:rPr lang="en-US" sz="1800" dirty="0"/>
              <a:t>Wildlife walking trail cut through Phase 2</a:t>
            </a:r>
          </a:p>
          <a:p>
            <a:pPr marL="571500" lvl="1" indent="-342900">
              <a:buFont typeface="Wingdings" panose="05000000000000000000" pitchFamily="2" charset="2"/>
              <a:buChar char="Ø"/>
            </a:pPr>
            <a:r>
              <a:rPr lang="en-US" sz="1800" dirty="0"/>
              <a:t>Outdoor classroom built in Phase 1</a:t>
            </a:r>
          </a:p>
          <a:p>
            <a:pPr marL="571500" lvl="1" indent="-342900">
              <a:buFont typeface="Wingdings" panose="05000000000000000000" pitchFamily="2" charset="2"/>
              <a:buChar char="Ø"/>
            </a:pPr>
            <a:r>
              <a:rPr lang="en-US" sz="1800" dirty="0"/>
              <a:t>Bluebird boxes erected along the trail and monitored annually</a:t>
            </a:r>
          </a:p>
          <a:p>
            <a:pPr marL="571500" lvl="1" indent="-342900">
              <a:buFont typeface="Wingdings" panose="05000000000000000000" pitchFamily="2" charset="2"/>
              <a:buChar char="Ø"/>
            </a:pPr>
            <a:endParaRPr lang="en-US" sz="1800" dirty="0"/>
          </a:p>
          <a:p>
            <a:pPr marL="749300" lvl="2" indent="-342900">
              <a:buFont typeface="Wingdings" panose="05000000000000000000" pitchFamily="2" charset="2"/>
              <a:buChar char="ü"/>
            </a:pPr>
            <a:r>
              <a:rPr lang="en-US" dirty="0">
                <a:solidFill>
                  <a:schemeClr val="accent6">
                    <a:lumMod val="75000"/>
                  </a:schemeClr>
                </a:solidFill>
              </a:rPr>
              <a:t>Project is sustainable because it was planned in areas not affected by landfill expansion activities</a:t>
            </a:r>
          </a:p>
          <a:p>
            <a:pPr marL="749300" lvl="2" indent="-342900">
              <a:buFont typeface="Wingdings" panose="05000000000000000000" pitchFamily="2" charset="2"/>
              <a:buChar char="ü"/>
            </a:pPr>
            <a:r>
              <a:rPr lang="en-US" dirty="0">
                <a:solidFill>
                  <a:schemeClr val="accent6">
                    <a:lumMod val="75000"/>
                  </a:schemeClr>
                </a:solidFill>
              </a:rPr>
              <a:t>Project successful because employees liked working in the woods</a:t>
            </a:r>
          </a:p>
          <a:p>
            <a:pPr marL="749300" lvl="2" indent="-342900">
              <a:buFont typeface="Wingdings" panose="05000000000000000000" pitchFamily="2" charset="2"/>
              <a:buChar char="ü"/>
            </a:pPr>
            <a:r>
              <a:rPr lang="en-US" dirty="0">
                <a:solidFill>
                  <a:srgbClr val="FF0000"/>
                </a:solidFill>
              </a:rPr>
              <a:t>Outdoor classroom never used because it is not accessible </a:t>
            </a:r>
          </a:p>
          <a:p>
            <a:pPr marL="749300" lvl="2" indent="-342900">
              <a:buFont typeface="Wingdings" panose="05000000000000000000" pitchFamily="2" charset="2"/>
              <a:buChar char="ü"/>
            </a:pPr>
            <a:endParaRPr lang="en-US" dirty="0">
              <a:solidFill>
                <a:schemeClr val="accent6">
                  <a:lumMod val="75000"/>
                </a:schemeClr>
              </a:solidFill>
            </a:endParaRPr>
          </a:p>
        </p:txBody>
      </p:sp>
      <p:sp>
        <p:nvSpPr>
          <p:cNvPr id="4" name="Text Placeholder 3"/>
          <p:cNvSpPr>
            <a:spLocks noGrp="1"/>
          </p:cNvSpPr>
          <p:nvPr>
            <p:ph type="body" sz="quarter" idx="14"/>
          </p:nvPr>
        </p:nvSpPr>
        <p:spPr/>
        <p:txBody>
          <a:bodyPr/>
          <a:lstStyle/>
          <a:p>
            <a:pPr algn="ctr"/>
            <a:r>
              <a:rPr lang="en-US" dirty="0"/>
              <a:t>Woodland Unit/Bluebird Trail</a:t>
            </a:r>
          </a:p>
        </p:txBody>
      </p:sp>
      <p:sp>
        <p:nvSpPr>
          <p:cNvPr id="5" name="Date Placeholder 4"/>
          <p:cNvSpPr>
            <a:spLocks noGrp="1"/>
          </p:cNvSpPr>
          <p:nvPr>
            <p:ph type="dt" sz="half" idx="15"/>
          </p:nvPr>
        </p:nvSpPr>
        <p:spPr/>
        <p:txBody>
          <a:bodyPr/>
          <a:lstStyle/>
          <a:p>
            <a:pPr>
              <a:defRPr/>
            </a:pPr>
            <a:r>
              <a:rPr lang="en-US"/>
              <a:t>Month XX, 20XX</a:t>
            </a:r>
            <a:endParaRPr lang="en-US" dirty="0"/>
          </a:p>
        </p:txBody>
      </p:sp>
      <p:sp>
        <p:nvSpPr>
          <p:cNvPr id="6" name="Slide Number Placeholder 5"/>
          <p:cNvSpPr>
            <a:spLocks noGrp="1"/>
          </p:cNvSpPr>
          <p:nvPr>
            <p:ph type="sldNum" sz="quarter" idx="16"/>
          </p:nvPr>
        </p:nvSpPr>
        <p:spPr/>
        <p:txBody>
          <a:bodyPr/>
          <a:lstStyle/>
          <a:p>
            <a:r>
              <a:rPr lang="en-US"/>
              <a:t>Page </a:t>
            </a:r>
            <a:fld id="{431DA2AD-0CA7-4D68-9846-F6092A9D5033}" type="slidenum">
              <a:rPr lang="en-US" smtClean="0"/>
              <a:pPr/>
              <a:t>15</a:t>
            </a:fld>
            <a:endParaRPr lang="en-US" dirty="0"/>
          </a:p>
        </p:txBody>
      </p:sp>
      <p:sp>
        <p:nvSpPr>
          <p:cNvPr id="7" name="Footer Placeholder 6"/>
          <p:cNvSpPr>
            <a:spLocks noGrp="1"/>
          </p:cNvSpPr>
          <p:nvPr>
            <p:ph type="ftr" sz="quarter" idx="17"/>
          </p:nvPr>
        </p:nvSpPr>
        <p:spPr/>
        <p:txBody>
          <a:bodyPr/>
          <a:lstStyle/>
          <a:p>
            <a:r>
              <a:rPr lang="en-US"/>
              <a:t>©20XX Waste Management</a:t>
            </a:r>
            <a:endParaRPr lang="en-US" dirty="0"/>
          </a:p>
        </p:txBody>
      </p:sp>
      <p:pic>
        <p:nvPicPr>
          <p:cNvPr id="8" name="Picture 7"/>
          <p:cNvPicPr>
            <a:picLocks noChangeAspect="1"/>
          </p:cNvPicPr>
          <p:nvPr/>
        </p:nvPicPr>
        <p:blipFill rotWithShape="1">
          <a:blip r:embed="rId2"/>
          <a:srcRect b="17263"/>
          <a:stretch/>
        </p:blipFill>
        <p:spPr>
          <a:xfrm>
            <a:off x="6176187" y="2538525"/>
            <a:ext cx="1893925" cy="1044648"/>
          </a:xfrm>
          <a:prstGeom prst="rect">
            <a:avLst/>
          </a:prstGeom>
        </p:spPr>
      </p:pic>
    </p:spTree>
    <p:extLst>
      <p:ext uri="{BB962C8B-B14F-4D97-AF65-F5344CB8AC3E}">
        <p14:creationId xmlns:p14="http://schemas.microsoft.com/office/powerpoint/2010/main" val="29816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80">
                                          <p:stCondLst>
                                            <p:cond delay="0"/>
                                          </p:stCondLst>
                                        </p:cTn>
                                        <p:tgtEl>
                                          <p:spTgt spid="3">
                                            <p:txEl>
                                              <p:pRg st="6" end="6"/>
                                            </p:txEl>
                                          </p:spTgt>
                                        </p:tgtEl>
                                      </p:cBhvr>
                                    </p:animEffect>
                                    <p:anim calcmode="lin" valueType="num">
                                      <p:cBhvr>
                                        <p:cTn id="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6" end="6"/>
                                            </p:txEl>
                                          </p:spTgt>
                                        </p:tgtEl>
                                      </p:cBhvr>
                                      <p:to x="100000" y="60000"/>
                                    </p:animScale>
                                    <p:animScale>
                                      <p:cBhvr>
                                        <p:cTn id="14" dur="166" decel="50000">
                                          <p:stCondLst>
                                            <p:cond delay="676"/>
                                          </p:stCondLst>
                                        </p:cTn>
                                        <p:tgtEl>
                                          <p:spTgt spid="3">
                                            <p:txEl>
                                              <p:pRg st="6" end="6"/>
                                            </p:txEl>
                                          </p:spTgt>
                                        </p:tgtEl>
                                      </p:cBhvr>
                                      <p:to x="100000" y="100000"/>
                                    </p:animScale>
                                    <p:animScale>
                                      <p:cBhvr>
                                        <p:cTn id="15" dur="26">
                                          <p:stCondLst>
                                            <p:cond delay="1312"/>
                                          </p:stCondLst>
                                        </p:cTn>
                                        <p:tgtEl>
                                          <p:spTgt spid="3">
                                            <p:txEl>
                                              <p:pRg st="6" end="6"/>
                                            </p:txEl>
                                          </p:spTgt>
                                        </p:tgtEl>
                                      </p:cBhvr>
                                      <p:to x="100000" y="80000"/>
                                    </p:animScale>
                                    <p:animScale>
                                      <p:cBhvr>
                                        <p:cTn id="16" dur="166" decel="50000">
                                          <p:stCondLst>
                                            <p:cond delay="1338"/>
                                          </p:stCondLst>
                                        </p:cTn>
                                        <p:tgtEl>
                                          <p:spTgt spid="3">
                                            <p:txEl>
                                              <p:pRg st="6" end="6"/>
                                            </p:txEl>
                                          </p:spTgt>
                                        </p:tgtEl>
                                      </p:cBhvr>
                                      <p:to x="100000" y="100000"/>
                                    </p:animScale>
                                    <p:animScale>
                                      <p:cBhvr>
                                        <p:cTn id="17" dur="26">
                                          <p:stCondLst>
                                            <p:cond delay="1642"/>
                                          </p:stCondLst>
                                        </p:cTn>
                                        <p:tgtEl>
                                          <p:spTgt spid="3">
                                            <p:txEl>
                                              <p:pRg st="6" end="6"/>
                                            </p:txEl>
                                          </p:spTgt>
                                        </p:tgtEl>
                                      </p:cBhvr>
                                      <p:to x="100000" y="90000"/>
                                    </p:animScale>
                                    <p:animScale>
                                      <p:cBhvr>
                                        <p:cTn id="18" dur="166" decel="50000">
                                          <p:stCondLst>
                                            <p:cond delay="1668"/>
                                          </p:stCondLst>
                                        </p:cTn>
                                        <p:tgtEl>
                                          <p:spTgt spid="3">
                                            <p:txEl>
                                              <p:pRg st="6" end="6"/>
                                            </p:txEl>
                                          </p:spTgt>
                                        </p:tgtEl>
                                      </p:cBhvr>
                                      <p:to x="100000" y="100000"/>
                                    </p:animScale>
                                    <p:animScale>
                                      <p:cBhvr>
                                        <p:cTn id="19" dur="26">
                                          <p:stCondLst>
                                            <p:cond delay="1808"/>
                                          </p:stCondLst>
                                        </p:cTn>
                                        <p:tgtEl>
                                          <p:spTgt spid="3">
                                            <p:txEl>
                                              <p:pRg st="6" end="6"/>
                                            </p:txEl>
                                          </p:spTgt>
                                        </p:tgtEl>
                                      </p:cBhvr>
                                      <p:to x="100000" y="95000"/>
                                    </p:animScale>
                                    <p:animScale>
                                      <p:cBhvr>
                                        <p:cTn id="20" dur="166" decel="50000">
                                          <p:stCondLst>
                                            <p:cond delay="1834"/>
                                          </p:stCondLst>
                                        </p:cTn>
                                        <p:tgtEl>
                                          <p:spTgt spid="3">
                                            <p:txEl>
                                              <p:pRg st="6" end="6"/>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80">
                                          <p:stCondLst>
                                            <p:cond delay="0"/>
                                          </p:stCondLst>
                                        </p:cTn>
                                        <p:tgtEl>
                                          <p:spTgt spid="3">
                                            <p:txEl>
                                              <p:pRg st="7" end="7"/>
                                            </p:txEl>
                                          </p:spTgt>
                                        </p:tgtEl>
                                      </p:cBhvr>
                                    </p:animEffect>
                                    <p:anim calcmode="lin" valueType="num">
                                      <p:cBhvr>
                                        <p:cTn id="2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7" end="7"/>
                                            </p:txEl>
                                          </p:spTgt>
                                        </p:tgtEl>
                                      </p:cBhvr>
                                      <p:to x="100000" y="60000"/>
                                    </p:animScale>
                                    <p:animScale>
                                      <p:cBhvr>
                                        <p:cTn id="32" dur="166" decel="50000">
                                          <p:stCondLst>
                                            <p:cond delay="676"/>
                                          </p:stCondLst>
                                        </p:cTn>
                                        <p:tgtEl>
                                          <p:spTgt spid="3">
                                            <p:txEl>
                                              <p:pRg st="7" end="7"/>
                                            </p:txEl>
                                          </p:spTgt>
                                        </p:tgtEl>
                                      </p:cBhvr>
                                      <p:to x="100000" y="100000"/>
                                    </p:animScale>
                                    <p:animScale>
                                      <p:cBhvr>
                                        <p:cTn id="33" dur="26">
                                          <p:stCondLst>
                                            <p:cond delay="1312"/>
                                          </p:stCondLst>
                                        </p:cTn>
                                        <p:tgtEl>
                                          <p:spTgt spid="3">
                                            <p:txEl>
                                              <p:pRg st="7" end="7"/>
                                            </p:txEl>
                                          </p:spTgt>
                                        </p:tgtEl>
                                      </p:cBhvr>
                                      <p:to x="100000" y="80000"/>
                                    </p:animScale>
                                    <p:animScale>
                                      <p:cBhvr>
                                        <p:cTn id="34" dur="166" decel="50000">
                                          <p:stCondLst>
                                            <p:cond delay="1338"/>
                                          </p:stCondLst>
                                        </p:cTn>
                                        <p:tgtEl>
                                          <p:spTgt spid="3">
                                            <p:txEl>
                                              <p:pRg st="7" end="7"/>
                                            </p:txEl>
                                          </p:spTgt>
                                        </p:tgtEl>
                                      </p:cBhvr>
                                      <p:to x="100000" y="100000"/>
                                    </p:animScale>
                                    <p:animScale>
                                      <p:cBhvr>
                                        <p:cTn id="35" dur="26">
                                          <p:stCondLst>
                                            <p:cond delay="1642"/>
                                          </p:stCondLst>
                                        </p:cTn>
                                        <p:tgtEl>
                                          <p:spTgt spid="3">
                                            <p:txEl>
                                              <p:pRg st="7" end="7"/>
                                            </p:txEl>
                                          </p:spTgt>
                                        </p:tgtEl>
                                      </p:cBhvr>
                                      <p:to x="100000" y="90000"/>
                                    </p:animScale>
                                    <p:animScale>
                                      <p:cBhvr>
                                        <p:cTn id="36" dur="166" decel="50000">
                                          <p:stCondLst>
                                            <p:cond delay="1668"/>
                                          </p:stCondLst>
                                        </p:cTn>
                                        <p:tgtEl>
                                          <p:spTgt spid="3">
                                            <p:txEl>
                                              <p:pRg st="7" end="7"/>
                                            </p:txEl>
                                          </p:spTgt>
                                        </p:tgtEl>
                                      </p:cBhvr>
                                      <p:to x="100000" y="100000"/>
                                    </p:animScale>
                                    <p:animScale>
                                      <p:cBhvr>
                                        <p:cTn id="37" dur="26">
                                          <p:stCondLst>
                                            <p:cond delay="1808"/>
                                          </p:stCondLst>
                                        </p:cTn>
                                        <p:tgtEl>
                                          <p:spTgt spid="3">
                                            <p:txEl>
                                              <p:pRg st="7" end="7"/>
                                            </p:txEl>
                                          </p:spTgt>
                                        </p:tgtEl>
                                      </p:cBhvr>
                                      <p:to x="100000" y="95000"/>
                                    </p:animScale>
                                    <p:animScale>
                                      <p:cBhvr>
                                        <p:cTn id="38" dur="166" decel="50000">
                                          <p:stCondLst>
                                            <p:cond delay="1834"/>
                                          </p:stCondLst>
                                        </p:cTn>
                                        <p:tgtEl>
                                          <p:spTgt spid="3">
                                            <p:txEl>
                                              <p:pRg st="7" end="7"/>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Components of 2009 WHC Plan</a:t>
            </a:r>
          </a:p>
        </p:txBody>
      </p:sp>
      <p:sp>
        <p:nvSpPr>
          <p:cNvPr id="3" name="Content Placeholder 2"/>
          <p:cNvSpPr>
            <a:spLocks noGrp="1"/>
          </p:cNvSpPr>
          <p:nvPr>
            <p:ph sz="quarter" idx="13"/>
          </p:nvPr>
        </p:nvSpPr>
        <p:spPr/>
        <p:txBody>
          <a:bodyPr/>
          <a:lstStyle/>
          <a:p>
            <a:pPr marL="342900" indent="-342900">
              <a:buFont typeface="Wingdings" panose="05000000000000000000" pitchFamily="2" charset="2"/>
              <a:buChar char="Ø"/>
            </a:pPr>
            <a:r>
              <a:rPr lang="en-US" dirty="0"/>
              <a:t>Small area at site entrance planted with native wildflowers for a butterfly garden</a:t>
            </a:r>
          </a:p>
          <a:p>
            <a:pPr marL="749300" lvl="2" indent="-342900">
              <a:buFont typeface="Wingdings" panose="05000000000000000000" pitchFamily="2" charset="2"/>
              <a:buChar char="ü"/>
            </a:pPr>
            <a:r>
              <a:rPr lang="en-US" dirty="0">
                <a:solidFill>
                  <a:schemeClr val="accent6">
                    <a:lumMod val="75000"/>
                  </a:schemeClr>
                </a:solidFill>
              </a:rPr>
              <a:t>Easy project with highly visible results, adds aesthetic value</a:t>
            </a:r>
          </a:p>
          <a:p>
            <a:pPr marL="749300" lvl="2" indent="-342900">
              <a:buFont typeface="Wingdings" panose="05000000000000000000" pitchFamily="2" charset="2"/>
              <a:buChar char="ü"/>
            </a:pPr>
            <a:r>
              <a:rPr lang="en-US" dirty="0">
                <a:solidFill>
                  <a:srgbClr val="FF0000"/>
                </a:solidFill>
              </a:rPr>
              <a:t>Someone forgot to tell the temps not to mow this area</a:t>
            </a:r>
          </a:p>
          <a:p>
            <a:pPr marL="749300" lvl="2" indent="-342900">
              <a:buFont typeface="Wingdings" panose="05000000000000000000" pitchFamily="2" charset="2"/>
              <a:buChar char="ü"/>
            </a:pPr>
            <a:endParaRPr lang="en-US" dirty="0">
              <a:solidFill>
                <a:srgbClr val="FF0000"/>
              </a:solidFill>
            </a:endParaRPr>
          </a:p>
          <a:p>
            <a:pPr lvl="2" indent="0">
              <a:buNone/>
            </a:pPr>
            <a:endParaRPr lang="en-US" dirty="0">
              <a:solidFill>
                <a:srgbClr val="FF0000"/>
              </a:solidFill>
            </a:endParaRPr>
          </a:p>
          <a:p>
            <a:pPr lvl="2" indent="0">
              <a:buNone/>
            </a:pPr>
            <a:endParaRPr lang="en-US" dirty="0">
              <a:solidFill>
                <a:srgbClr val="FF0000"/>
              </a:solidFill>
            </a:endParaRPr>
          </a:p>
          <a:p>
            <a:pPr lvl="2" indent="0">
              <a:buNone/>
            </a:pPr>
            <a:endParaRPr lang="en-US" dirty="0">
              <a:solidFill>
                <a:srgbClr val="FF0000"/>
              </a:solidFill>
            </a:endParaRPr>
          </a:p>
          <a:p>
            <a:pPr marL="749300" lvl="2" indent="-342900">
              <a:buFont typeface="Wingdings" panose="05000000000000000000" pitchFamily="2" charset="2"/>
              <a:buChar char="ü"/>
            </a:pPr>
            <a:endParaRPr lang="en-US" dirty="0"/>
          </a:p>
        </p:txBody>
      </p:sp>
      <p:sp>
        <p:nvSpPr>
          <p:cNvPr id="11" name="Content Placeholder 10"/>
          <p:cNvSpPr>
            <a:spLocks noGrp="1"/>
          </p:cNvSpPr>
          <p:nvPr>
            <p:ph sz="quarter" idx="14"/>
          </p:nvPr>
        </p:nvSpPr>
        <p:spPr/>
        <p:txBody>
          <a:bodyPr/>
          <a:lstStyle/>
          <a:p>
            <a:pPr marL="342900" indent="-342900">
              <a:buFont typeface="Wingdings" panose="05000000000000000000" pitchFamily="2" charset="2"/>
              <a:buChar char="Ø"/>
            </a:pPr>
            <a:r>
              <a:rPr lang="en-US" dirty="0"/>
              <a:t>Small pond near </a:t>
            </a:r>
            <a:r>
              <a:rPr lang="en-US" dirty="0" err="1"/>
              <a:t>scalehouse</a:t>
            </a:r>
            <a:r>
              <a:rPr lang="en-US" dirty="0"/>
              <a:t> designated as wildlife area and automatic fish feeders installed</a:t>
            </a:r>
          </a:p>
          <a:p>
            <a:pPr marL="571500" lvl="1" indent="-342900">
              <a:buFont typeface="Wingdings" panose="05000000000000000000" pitchFamily="2" charset="2"/>
              <a:buChar char="ü"/>
            </a:pPr>
            <a:r>
              <a:rPr lang="en-US" sz="1600" dirty="0">
                <a:solidFill>
                  <a:schemeClr val="accent6">
                    <a:lumMod val="75000"/>
                  </a:schemeClr>
                </a:solidFill>
              </a:rPr>
              <a:t>Another easy project with highly visible results, adds aesthetic value BUT…</a:t>
            </a:r>
          </a:p>
          <a:p>
            <a:pPr marL="571500" lvl="1" indent="-342900">
              <a:buFont typeface="Wingdings" panose="05000000000000000000" pitchFamily="2" charset="2"/>
              <a:buChar char="ü"/>
            </a:pPr>
            <a:r>
              <a:rPr lang="en-US" sz="1600" dirty="0">
                <a:solidFill>
                  <a:srgbClr val="FF0000"/>
                </a:solidFill>
              </a:rPr>
              <a:t>Next landfill expansion is planned right over pond and </a:t>
            </a:r>
            <a:r>
              <a:rPr lang="en-US" sz="1600" dirty="0" err="1">
                <a:solidFill>
                  <a:srgbClr val="FF0000"/>
                </a:solidFill>
              </a:rPr>
              <a:t>scalehouse</a:t>
            </a:r>
            <a:r>
              <a:rPr lang="en-US" sz="1600" dirty="0">
                <a:solidFill>
                  <a:srgbClr val="FF0000"/>
                </a:solidFill>
              </a:rPr>
              <a:t> area</a:t>
            </a:r>
          </a:p>
          <a:p>
            <a:pPr marL="571500" lvl="1" indent="-342900">
              <a:buFont typeface="Wingdings" panose="05000000000000000000" pitchFamily="2" charset="2"/>
              <a:buChar char="ü"/>
            </a:pPr>
            <a:endParaRPr lang="en-US" sz="1600" dirty="0">
              <a:solidFill>
                <a:srgbClr val="FF0000"/>
              </a:solidFill>
            </a:endParaRPr>
          </a:p>
          <a:p>
            <a:pPr lvl="1" indent="0">
              <a:buNone/>
            </a:pPr>
            <a:endParaRPr lang="en-US" sz="1600" dirty="0">
              <a:solidFill>
                <a:srgbClr val="FF0000"/>
              </a:solidFill>
            </a:endParaRPr>
          </a:p>
        </p:txBody>
      </p:sp>
      <p:sp>
        <p:nvSpPr>
          <p:cNvPr id="4" name="Text Placeholder 3"/>
          <p:cNvSpPr>
            <a:spLocks noGrp="1"/>
          </p:cNvSpPr>
          <p:nvPr>
            <p:ph type="body" sz="quarter" idx="15"/>
          </p:nvPr>
        </p:nvSpPr>
        <p:spPr/>
        <p:txBody>
          <a:bodyPr/>
          <a:lstStyle/>
          <a:p>
            <a:pPr algn="ctr"/>
            <a:r>
              <a:rPr lang="en-US" dirty="0"/>
              <a:t>Butterfly Garden/Fish Pond</a:t>
            </a:r>
          </a:p>
        </p:txBody>
      </p:sp>
      <p:sp>
        <p:nvSpPr>
          <p:cNvPr id="6" name="Slide Number Placeholder 5"/>
          <p:cNvSpPr>
            <a:spLocks noGrp="1"/>
          </p:cNvSpPr>
          <p:nvPr>
            <p:ph type="sldNum" sz="quarter" idx="17"/>
          </p:nvPr>
        </p:nvSpPr>
        <p:spPr/>
        <p:txBody>
          <a:bodyPr/>
          <a:lstStyle/>
          <a:p>
            <a:r>
              <a:rPr lang="en-US"/>
              <a:t>Page </a:t>
            </a:r>
            <a:fld id="{431DA2AD-0CA7-4D68-9846-F6092A9D5033}" type="slidenum">
              <a:rPr lang="en-US" smtClean="0"/>
              <a:pPr/>
              <a:t>16</a:t>
            </a:fld>
            <a:endParaRPr lang="en-US" dirty="0"/>
          </a:p>
        </p:txBody>
      </p:sp>
      <p:sp>
        <p:nvSpPr>
          <p:cNvPr id="7" name="Footer Placeholder 6"/>
          <p:cNvSpPr>
            <a:spLocks noGrp="1"/>
          </p:cNvSpPr>
          <p:nvPr>
            <p:ph type="ftr" sz="quarter" idx="18"/>
          </p:nvPr>
        </p:nvSpPr>
        <p:spPr/>
        <p:txBody>
          <a:bodyPr/>
          <a:lstStyle/>
          <a:p>
            <a:r>
              <a:rPr lang="en-US" dirty="0"/>
              <a:t>©2018 Waste Management</a:t>
            </a:r>
          </a:p>
        </p:txBody>
      </p:sp>
      <p:pic>
        <p:nvPicPr>
          <p:cNvPr id="10" name="Picture 9"/>
          <p:cNvPicPr>
            <a:picLocks noChangeAspect="1"/>
          </p:cNvPicPr>
          <p:nvPr/>
        </p:nvPicPr>
        <p:blipFill rotWithShape="1">
          <a:blip r:embed="rId2"/>
          <a:srcRect t="19021"/>
          <a:stretch/>
        </p:blipFill>
        <p:spPr>
          <a:xfrm>
            <a:off x="457200" y="3678126"/>
            <a:ext cx="4089536" cy="2424223"/>
          </a:xfrm>
          <a:prstGeom prst="rect">
            <a:avLst/>
          </a:prstGeom>
        </p:spPr>
      </p:pic>
      <p:pic>
        <p:nvPicPr>
          <p:cNvPr id="12" name="Picture 11"/>
          <p:cNvPicPr>
            <a:picLocks noChangeAspect="1"/>
          </p:cNvPicPr>
          <p:nvPr/>
        </p:nvPicPr>
        <p:blipFill>
          <a:blip r:embed="rId3"/>
          <a:stretch>
            <a:fillRect/>
          </a:stretch>
        </p:blipFill>
        <p:spPr>
          <a:xfrm>
            <a:off x="5105015" y="4469378"/>
            <a:ext cx="1493210" cy="1137684"/>
          </a:xfrm>
          <a:prstGeom prst="rect">
            <a:avLst/>
          </a:prstGeom>
        </p:spPr>
      </p:pic>
      <p:pic>
        <p:nvPicPr>
          <p:cNvPr id="13" name="Picture 12"/>
          <p:cNvPicPr>
            <a:picLocks noChangeAspect="1"/>
          </p:cNvPicPr>
          <p:nvPr/>
        </p:nvPicPr>
        <p:blipFill>
          <a:blip r:embed="rId3"/>
          <a:stretch>
            <a:fillRect/>
          </a:stretch>
        </p:blipFill>
        <p:spPr>
          <a:xfrm>
            <a:off x="7429167" y="4192624"/>
            <a:ext cx="915617" cy="697613"/>
          </a:xfrm>
          <a:prstGeom prst="rect">
            <a:avLst/>
          </a:prstGeom>
        </p:spPr>
      </p:pic>
      <p:pic>
        <p:nvPicPr>
          <p:cNvPr id="14" name="Picture 13"/>
          <p:cNvPicPr>
            <a:picLocks noChangeAspect="1"/>
          </p:cNvPicPr>
          <p:nvPr/>
        </p:nvPicPr>
        <p:blipFill>
          <a:blip r:embed="rId3"/>
          <a:stretch>
            <a:fillRect/>
          </a:stretch>
        </p:blipFill>
        <p:spPr>
          <a:xfrm>
            <a:off x="6598225" y="4541430"/>
            <a:ext cx="1999136" cy="1523151"/>
          </a:xfrm>
          <a:prstGeom prst="rect">
            <a:avLst/>
          </a:prstGeom>
        </p:spPr>
      </p:pic>
    </p:spTree>
    <p:extLst>
      <p:ext uri="{BB962C8B-B14F-4D97-AF65-F5344CB8AC3E}">
        <p14:creationId xmlns:p14="http://schemas.microsoft.com/office/powerpoint/2010/main" val="10051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10"/>
                                        </p:tgtEl>
                                        <p:attrNameLst>
                                          <p:attrName>ppt_w</p:attrName>
                                        </p:attrNameLst>
                                      </p:cBhvr>
                                      <p:tavLst>
                                        <p:tav tm="0">
                                          <p:val>
                                            <p:strVal val="ppt_w"/>
                                          </p:val>
                                        </p:tav>
                                        <p:tav tm="100000">
                                          <p:val>
                                            <p:fltVal val="0"/>
                                          </p:val>
                                        </p:tav>
                                      </p:tavLst>
                                    </p:anim>
                                    <p:anim calcmode="lin" valueType="num">
                                      <p:cBhvr>
                                        <p:cTn id="14" dur="1000"/>
                                        <p:tgtEl>
                                          <p:spTgt spid="10"/>
                                        </p:tgtEl>
                                        <p:attrNameLst>
                                          <p:attrName>ppt_h</p:attrName>
                                        </p:attrNameLst>
                                      </p:cBhvr>
                                      <p:tavLst>
                                        <p:tav tm="0">
                                          <p:val>
                                            <p:strVal val="ppt_h"/>
                                          </p:val>
                                        </p:tav>
                                        <p:tav tm="100000">
                                          <p:val>
                                            <p:fltVal val="0"/>
                                          </p:val>
                                        </p:tav>
                                      </p:tavLst>
                                    </p:anim>
                                    <p:anim calcmode="lin" valueType="num">
                                      <p:cBhvr>
                                        <p:cTn id="15" dur="1000"/>
                                        <p:tgtEl>
                                          <p:spTgt spid="10"/>
                                        </p:tgtEl>
                                        <p:attrNameLst>
                                          <p:attrName>style.rotation</p:attrName>
                                        </p:attrNameLst>
                                      </p:cBhvr>
                                      <p:tavLst>
                                        <p:tav tm="0">
                                          <p:val>
                                            <p:fltVal val="0"/>
                                          </p:val>
                                        </p:tav>
                                        <p:tav tm="100000">
                                          <p:val>
                                            <p:fltVal val="90"/>
                                          </p:val>
                                        </p:tav>
                                      </p:tavLst>
                                    </p:anim>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Revised Program</a:t>
            </a:r>
          </a:p>
        </p:txBody>
      </p:sp>
      <p:sp>
        <p:nvSpPr>
          <p:cNvPr id="3" name="Content Placeholder 2"/>
          <p:cNvSpPr>
            <a:spLocks noGrp="1"/>
          </p:cNvSpPr>
          <p:nvPr>
            <p:ph sz="quarter" idx="13"/>
          </p:nvPr>
        </p:nvSpPr>
        <p:spPr/>
        <p:txBody>
          <a:bodyPr/>
          <a:lstStyle/>
          <a:p>
            <a:pPr marL="342900" indent="-342900">
              <a:buFont typeface="Wingdings" panose="05000000000000000000" pitchFamily="2" charset="2"/>
              <a:buChar char="Ø"/>
            </a:pPr>
            <a:r>
              <a:rPr lang="en-US" dirty="0"/>
              <a:t>Bluebird trail</a:t>
            </a:r>
          </a:p>
          <a:p>
            <a:pPr marL="571500" lvl="1" indent="-342900">
              <a:buFont typeface="Wingdings" panose="05000000000000000000" pitchFamily="2" charset="2"/>
              <a:buChar char="ü"/>
            </a:pPr>
            <a:r>
              <a:rPr lang="en-US" sz="1800" dirty="0"/>
              <a:t>Monitor bluebird boxes</a:t>
            </a:r>
          </a:p>
          <a:p>
            <a:pPr marL="571500" lvl="1" indent="-342900">
              <a:buFont typeface="Wingdings" panose="05000000000000000000" pitchFamily="2" charset="2"/>
              <a:buChar char="ü"/>
            </a:pPr>
            <a:r>
              <a:rPr lang="en-US" sz="1800" dirty="0"/>
              <a:t>Performed by site personnel</a:t>
            </a:r>
          </a:p>
          <a:p>
            <a:pPr marL="342900" indent="-342900">
              <a:buFont typeface="Wingdings" panose="05000000000000000000" pitchFamily="2" charset="2"/>
              <a:buChar char="Ø"/>
            </a:pPr>
            <a:r>
              <a:rPr lang="en-US" dirty="0"/>
              <a:t>Woodland unit</a:t>
            </a:r>
          </a:p>
          <a:p>
            <a:pPr marL="571500" lvl="1" indent="-342900">
              <a:buFont typeface="Wingdings" panose="05000000000000000000" pitchFamily="2" charset="2"/>
              <a:buChar char="ü"/>
            </a:pPr>
            <a:r>
              <a:rPr lang="en-US" sz="1800" dirty="0"/>
              <a:t>Prescribed burn</a:t>
            </a:r>
          </a:p>
          <a:p>
            <a:pPr marL="571500" lvl="1" indent="-342900">
              <a:buFont typeface="Wingdings" panose="05000000000000000000" pitchFamily="2" charset="2"/>
              <a:buChar char="ü"/>
            </a:pPr>
            <a:r>
              <a:rPr lang="en-US" sz="1800" dirty="0"/>
              <a:t>Performed by contractor</a:t>
            </a:r>
          </a:p>
          <a:p>
            <a:pPr marL="342900" indent="-342900">
              <a:buFont typeface="Wingdings" panose="05000000000000000000" pitchFamily="2" charset="2"/>
              <a:buChar char="Ø"/>
            </a:pPr>
            <a:r>
              <a:rPr lang="en-US" dirty="0"/>
              <a:t>Wildlife Inventory</a:t>
            </a:r>
          </a:p>
          <a:p>
            <a:pPr marL="571500" lvl="1" indent="-342900">
              <a:buFont typeface="Wingdings" panose="05000000000000000000" pitchFamily="2" charset="2"/>
              <a:buChar char="ü"/>
            </a:pPr>
            <a:r>
              <a:rPr lang="en-US" sz="1800" dirty="0"/>
              <a:t>Record wildlife seen on site</a:t>
            </a:r>
          </a:p>
          <a:p>
            <a:pPr marL="571500" lvl="1" indent="-342900">
              <a:buFont typeface="Wingdings" panose="05000000000000000000" pitchFamily="2" charset="2"/>
              <a:buChar char="ü"/>
            </a:pPr>
            <a:r>
              <a:rPr lang="en-US" sz="1800" dirty="0"/>
              <a:t>Performed by site personnel</a:t>
            </a:r>
          </a:p>
          <a:p>
            <a:pPr lvl="1" indent="0">
              <a:buNone/>
            </a:pPr>
            <a:endParaRPr lang="en-US" sz="1800" dirty="0"/>
          </a:p>
        </p:txBody>
      </p:sp>
      <p:pic>
        <p:nvPicPr>
          <p:cNvPr id="9" name="Content Placeholder 8"/>
          <p:cNvPicPr>
            <a:picLocks noGrp="1" noChangeAspect="1"/>
          </p:cNvPicPr>
          <p:nvPr>
            <p:ph sz="quarter" idx="14"/>
          </p:nvPr>
        </p:nvPicPr>
        <p:blipFill>
          <a:blip r:embed="rId2"/>
          <a:stretch>
            <a:fillRect/>
          </a:stretch>
        </p:blipFill>
        <p:spPr>
          <a:xfrm>
            <a:off x="4570412" y="3122747"/>
            <a:ext cx="3756406" cy="2490414"/>
          </a:xfrm>
        </p:spPr>
      </p:pic>
      <p:sp>
        <p:nvSpPr>
          <p:cNvPr id="5" name="Text Placeholder 4"/>
          <p:cNvSpPr>
            <a:spLocks noGrp="1"/>
          </p:cNvSpPr>
          <p:nvPr>
            <p:ph type="body" sz="quarter" idx="15"/>
          </p:nvPr>
        </p:nvSpPr>
        <p:spPr/>
        <p:txBody>
          <a:bodyPr/>
          <a:lstStyle/>
          <a:p>
            <a:pPr algn="ctr"/>
            <a:r>
              <a:rPr lang="en-US" dirty="0"/>
              <a:t>Eco-Vista Landfill</a:t>
            </a:r>
          </a:p>
        </p:txBody>
      </p:sp>
      <p:sp>
        <p:nvSpPr>
          <p:cNvPr id="7" name="Slide Number Placeholder 6"/>
          <p:cNvSpPr>
            <a:spLocks noGrp="1"/>
          </p:cNvSpPr>
          <p:nvPr>
            <p:ph type="sldNum" sz="quarter" idx="17"/>
          </p:nvPr>
        </p:nvSpPr>
        <p:spPr/>
        <p:txBody>
          <a:bodyPr/>
          <a:lstStyle/>
          <a:p>
            <a:r>
              <a:rPr lang="en-US"/>
              <a:t>Page </a:t>
            </a:r>
            <a:fld id="{431DA2AD-0CA7-4D68-9846-F6092A9D5033}" type="slidenum">
              <a:rPr lang="en-US" smtClean="0"/>
              <a:pPr/>
              <a:t>17</a:t>
            </a:fld>
            <a:endParaRPr lang="en-US" dirty="0"/>
          </a:p>
        </p:txBody>
      </p:sp>
      <p:sp>
        <p:nvSpPr>
          <p:cNvPr id="8" name="Footer Placeholder 7"/>
          <p:cNvSpPr>
            <a:spLocks noGrp="1"/>
          </p:cNvSpPr>
          <p:nvPr>
            <p:ph type="ftr" sz="quarter" idx="18"/>
          </p:nvPr>
        </p:nvSpPr>
        <p:spPr/>
        <p:txBody>
          <a:bodyPr/>
          <a:lstStyle/>
          <a:p>
            <a:r>
              <a:rPr lang="en-US" dirty="0"/>
              <a:t>©2018 Waste Management</a:t>
            </a:r>
          </a:p>
        </p:txBody>
      </p:sp>
      <p:pic>
        <p:nvPicPr>
          <p:cNvPr id="10" name="Picture 9"/>
          <p:cNvPicPr>
            <a:picLocks noChangeAspect="1"/>
          </p:cNvPicPr>
          <p:nvPr/>
        </p:nvPicPr>
        <p:blipFill>
          <a:blip r:embed="rId3"/>
          <a:stretch>
            <a:fillRect/>
          </a:stretch>
        </p:blipFill>
        <p:spPr>
          <a:xfrm>
            <a:off x="5053792" y="1371600"/>
            <a:ext cx="2789646" cy="1570172"/>
          </a:xfrm>
          <a:prstGeom prst="rect">
            <a:avLst/>
          </a:prstGeom>
        </p:spPr>
      </p:pic>
    </p:spTree>
    <p:extLst>
      <p:ext uri="{BB962C8B-B14F-4D97-AF65-F5344CB8AC3E}">
        <p14:creationId xmlns:p14="http://schemas.microsoft.com/office/powerpoint/2010/main" val="1146523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825747" y="3912599"/>
            <a:ext cx="3980116" cy="2642185"/>
          </a:xfrm>
          <a:prstGeom prst="rect">
            <a:avLst/>
          </a:prstGeom>
        </p:spPr>
      </p:pic>
      <p:sp>
        <p:nvSpPr>
          <p:cNvPr id="9" name="Title 8"/>
          <p:cNvSpPr>
            <a:spLocks noGrp="1"/>
          </p:cNvSpPr>
          <p:nvPr>
            <p:ph type="title"/>
          </p:nvPr>
        </p:nvSpPr>
        <p:spPr/>
        <p:txBody>
          <a:bodyPr/>
          <a:lstStyle/>
          <a:p>
            <a:pPr algn="ctr"/>
            <a:r>
              <a:rPr lang="en-US" dirty="0"/>
              <a:t>5 Key Takeaways</a:t>
            </a:r>
          </a:p>
        </p:txBody>
      </p:sp>
      <p:sp>
        <p:nvSpPr>
          <p:cNvPr id="11" name="Text Placeholder 10"/>
          <p:cNvSpPr>
            <a:spLocks noGrp="1"/>
          </p:cNvSpPr>
          <p:nvPr>
            <p:ph type="body" sz="quarter" idx="14"/>
          </p:nvPr>
        </p:nvSpPr>
        <p:spPr/>
        <p:txBody>
          <a:bodyPr/>
          <a:lstStyle/>
          <a:p>
            <a:pPr algn="ctr"/>
            <a:r>
              <a:rPr lang="en-US" dirty="0"/>
              <a:t>For A Successful Program</a:t>
            </a:r>
          </a:p>
        </p:txBody>
      </p:sp>
      <p:sp>
        <p:nvSpPr>
          <p:cNvPr id="10" name="Content Placeholder 9"/>
          <p:cNvSpPr>
            <a:spLocks noGrp="1"/>
          </p:cNvSpPr>
          <p:nvPr>
            <p:ph sz="quarter" idx="13"/>
          </p:nvPr>
        </p:nvSpPr>
        <p:spPr/>
        <p:txBody>
          <a:bodyPr/>
          <a:lstStyle/>
          <a:p>
            <a:pPr marL="457200" indent="-457200">
              <a:buFont typeface="+mj-lt"/>
              <a:buAutoNum type="arabicPeriod"/>
            </a:pPr>
            <a:r>
              <a:rPr lang="en-US" dirty="0"/>
              <a:t>A great Wildlife Habitat Program does not necessarily require lots of time and money</a:t>
            </a:r>
          </a:p>
          <a:p>
            <a:pPr marL="457200" indent="-457200">
              <a:buFont typeface="+mj-lt"/>
              <a:buAutoNum type="arabicPeriod"/>
            </a:pPr>
            <a:r>
              <a:rPr lang="en-US" dirty="0"/>
              <a:t>Consider comprehensive site plan when designing your Wildlife Habitat Program</a:t>
            </a:r>
          </a:p>
          <a:p>
            <a:pPr marL="457200" indent="-457200">
              <a:buFont typeface="+mj-lt"/>
              <a:buAutoNum type="arabicPeriod"/>
            </a:pPr>
            <a:r>
              <a:rPr lang="en-US" dirty="0"/>
              <a:t>Employee participation and interest is crucial</a:t>
            </a:r>
          </a:p>
          <a:p>
            <a:pPr marL="457200" indent="-457200">
              <a:buFont typeface="+mj-lt"/>
              <a:buAutoNum type="arabicPeriod"/>
            </a:pPr>
            <a:r>
              <a:rPr lang="en-US" dirty="0"/>
              <a:t>Teaming with local groups who have similar interests can be a great asset</a:t>
            </a:r>
          </a:p>
          <a:p>
            <a:pPr marL="457200" indent="-457200">
              <a:buFont typeface="+mj-lt"/>
              <a:buAutoNum type="arabicPeriod"/>
            </a:pPr>
            <a:r>
              <a:rPr lang="en-US" dirty="0"/>
              <a:t>If you don’t document it, it didn’t happen</a:t>
            </a:r>
          </a:p>
          <a:p>
            <a:endParaRPr lang="en-US" dirty="0"/>
          </a:p>
          <a:p>
            <a:pPr marL="457200" indent="-457200">
              <a:buFont typeface="+mj-lt"/>
              <a:buAutoNum type="arabicPeriod"/>
            </a:pPr>
            <a:endParaRPr lang="en-US" dirty="0"/>
          </a:p>
        </p:txBody>
      </p:sp>
      <p:sp>
        <p:nvSpPr>
          <p:cNvPr id="7" name="Slide Number Placeholder 6"/>
          <p:cNvSpPr>
            <a:spLocks noGrp="1"/>
          </p:cNvSpPr>
          <p:nvPr>
            <p:ph type="sldNum" sz="quarter" idx="16"/>
          </p:nvPr>
        </p:nvSpPr>
        <p:spPr/>
        <p:txBody>
          <a:bodyPr/>
          <a:lstStyle/>
          <a:p>
            <a:r>
              <a:rPr lang="en-US"/>
              <a:t>Page </a:t>
            </a:r>
            <a:fld id="{431DA2AD-0CA7-4D68-9846-F6092A9D5033}" type="slidenum">
              <a:rPr lang="en-US" smtClean="0"/>
              <a:pPr/>
              <a:t>18</a:t>
            </a:fld>
            <a:endParaRPr lang="en-US" dirty="0"/>
          </a:p>
        </p:txBody>
      </p:sp>
      <p:sp>
        <p:nvSpPr>
          <p:cNvPr id="8" name="Footer Placeholder 7"/>
          <p:cNvSpPr>
            <a:spLocks noGrp="1"/>
          </p:cNvSpPr>
          <p:nvPr>
            <p:ph type="ftr" sz="quarter" idx="17"/>
          </p:nvPr>
        </p:nvSpPr>
        <p:spPr/>
        <p:txBody>
          <a:bodyPr/>
          <a:lstStyle/>
          <a:p>
            <a:r>
              <a:rPr lang="en-US" dirty="0"/>
              <a:t>©2018 Waste Management</a:t>
            </a:r>
          </a:p>
        </p:txBody>
      </p:sp>
    </p:spTree>
    <p:extLst>
      <p:ext uri="{BB962C8B-B14F-4D97-AF65-F5344CB8AC3E}">
        <p14:creationId xmlns:p14="http://schemas.microsoft.com/office/powerpoint/2010/main" val="166648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60375" y="566738"/>
            <a:ext cx="8226425" cy="559327"/>
          </a:xfrm>
        </p:spPr>
        <p:txBody>
          <a:bodyPr/>
          <a:lstStyle/>
          <a:p>
            <a:pPr algn="ctr"/>
            <a:r>
              <a:rPr lang="en-US" sz="4800" dirty="0">
                <a:solidFill>
                  <a:srgbClr val="FF0000"/>
                </a:solidFill>
              </a:rPr>
              <a:t>Disclaimer</a:t>
            </a:r>
          </a:p>
        </p:txBody>
      </p:sp>
      <p:pic>
        <p:nvPicPr>
          <p:cNvPr id="16" name="Picture Placeholder 15"/>
          <p:cNvPicPr>
            <a:picLocks noGrp="1" noChangeAspect="1"/>
          </p:cNvPicPr>
          <p:nvPr>
            <p:ph type="pic" sz="quarter" idx="14"/>
          </p:nvPr>
        </p:nvPicPr>
        <p:blipFill rotWithShape="1">
          <a:blip r:embed="rId2"/>
          <a:srcRect t="-1194" b="-1194"/>
          <a:stretch/>
        </p:blipFill>
        <p:spPr>
          <a:ln w="12700">
            <a:solidFill>
              <a:schemeClr val="accent5">
                <a:lumMod val="50000"/>
              </a:schemeClr>
            </a:solidFill>
          </a:ln>
        </p:spPr>
      </p:pic>
      <p:pic>
        <p:nvPicPr>
          <p:cNvPr id="17" name="Picture Placeholder 16"/>
          <p:cNvPicPr>
            <a:picLocks noGrp="1" noChangeAspect="1"/>
          </p:cNvPicPr>
          <p:nvPr>
            <p:ph type="pic" sz="quarter" idx="15"/>
          </p:nvPr>
        </p:nvPicPr>
        <p:blipFill>
          <a:blip r:embed="rId3"/>
          <a:srcRect l="13151" r="13151"/>
          <a:stretch>
            <a:fillRect/>
          </a:stretch>
        </p:blipFill>
        <p:spPr>
          <a:ln w="12700">
            <a:solidFill>
              <a:schemeClr val="accent5">
                <a:lumMod val="50000"/>
              </a:schemeClr>
            </a:solidFill>
          </a:ln>
        </p:spPr>
      </p:pic>
      <p:sp>
        <p:nvSpPr>
          <p:cNvPr id="14" name="Text Placeholder 13"/>
          <p:cNvSpPr>
            <a:spLocks noGrp="1"/>
          </p:cNvSpPr>
          <p:nvPr>
            <p:ph type="body" sz="quarter" idx="16"/>
          </p:nvPr>
        </p:nvSpPr>
        <p:spPr/>
        <p:txBody>
          <a:bodyPr/>
          <a:lstStyle/>
          <a:p>
            <a:pPr algn="ctr"/>
            <a:r>
              <a:rPr lang="en-US" dirty="0"/>
              <a:t>Me (Jodi)</a:t>
            </a:r>
          </a:p>
        </p:txBody>
      </p:sp>
      <p:sp>
        <p:nvSpPr>
          <p:cNvPr id="15" name="Text Placeholder 14"/>
          <p:cNvSpPr>
            <a:spLocks noGrp="1"/>
          </p:cNvSpPr>
          <p:nvPr>
            <p:ph type="body" sz="quarter" idx="17"/>
          </p:nvPr>
        </p:nvSpPr>
        <p:spPr/>
        <p:txBody>
          <a:bodyPr/>
          <a:lstStyle/>
          <a:p>
            <a:pPr algn="ctr"/>
            <a:r>
              <a:rPr lang="en-US" dirty="0"/>
              <a:t>Expert</a:t>
            </a:r>
          </a:p>
        </p:txBody>
      </p:sp>
      <p:sp>
        <p:nvSpPr>
          <p:cNvPr id="8" name="Slide Number Placeholder 7"/>
          <p:cNvSpPr>
            <a:spLocks noGrp="1"/>
          </p:cNvSpPr>
          <p:nvPr>
            <p:ph type="sldNum" sz="quarter" idx="19"/>
          </p:nvPr>
        </p:nvSpPr>
        <p:spPr/>
        <p:txBody>
          <a:bodyPr/>
          <a:lstStyle/>
          <a:p>
            <a:r>
              <a:rPr lang="en-US"/>
              <a:t>Page </a:t>
            </a:r>
            <a:fld id="{431DA2AD-0CA7-4D68-9846-F6092A9D5033}" type="slidenum">
              <a:rPr lang="en-US" smtClean="0"/>
              <a:pPr/>
              <a:t>2</a:t>
            </a:fld>
            <a:endParaRPr lang="en-US" dirty="0"/>
          </a:p>
        </p:txBody>
      </p:sp>
      <p:sp>
        <p:nvSpPr>
          <p:cNvPr id="9" name="Footer Placeholder 8"/>
          <p:cNvSpPr>
            <a:spLocks noGrp="1"/>
          </p:cNvSpPr>
          <p:nvPr>
            <p:ph type="ftr" sz="quarter" idx="20"/>
          </p:nvPr>
        </p:nvSpPr>
        <p:spPr/>
        <p:txBody>
          <a:bodyPr/>
          <a:lstStyle/>
          <a:p>
            <a:r>
              <a:rPr lang="en-US" dirty="0"/>
              <a:t>©2018 Waste Management</a:t>
            </a:r>
          </a:p>
        </p:txBody>
      </p:sp>
    </p:spTree>
    <p:extLst>
      <p:ext uri="{BB962C8B-B14F-4D97-AF65-F5344CB8AC3E}">
        <p14:creationId xmlns:p14="http://schemas.microsoft.com/office/powerpoint/2010/main" val="52534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Native Species Depend on Private Land</a:t>
            </a:r>
          </a:p>
        </p:txBody>
      </p:sp>
      <p:sp>
        <p:nvSpPr>
          <p:cNvPr id="3" name="Text Placeholder 2"/>
          <p:cNvSpPr>
            <a:spLocks noGrp="1"/>
          </p:cNvSpPr>
          <p:nvPr>
            <p:ph type="body" sz="quarter" idx="13"/>
          </p:nvPr>
        </p:nvSpPr>
        <p:spPr/>
        <p:txBody>
          <a:bodyPr/>
          <a:lstStyle/>
          <a:p>
            <a:pPr algn="ctr"/>
            <a:r>
              <a:rPr lang="en-US" dirty="0"/>
              <a:t>And Responsible Land Stewardship</a:t>
            </a:r>
          </a:p>
        </p:txBody>
      </p:sp>
      <p:sp>
        <p:nvSpPr>
          <p:cNvPr id="4" name="Text Placeholder 3"/>
          <p:cNvSpPr>
            <a:spLocks noGrp="1"/>
          </p:cNvSpPr>
          <p:nvPr>
            <p:ph type="body" sz="quarter" idx="14"/>
          </p:nvPr>
        </p:nvSpPr>
        <p:spPr>
          <a:xfrm>
            <a:off x="212651" y="1528325"/>
            <a:ext cx="3987800" cy="4406900"/>
          </a:xfrm>
        </p:spPr>
        <p:txBody>
          <a:bodyPr/>
          <a:lstStyle/>
          <a:p>
            <a:pPr marL="342900" indent="-342900">
              <a:buFont typeface="Arial" panose="020B0604020202020204" pitchFamily="34" charset="0"/>
              <a:buChar char="•"/>
            </a:pPr>
            <a:r>
              <a:rPr lang="en-US" sz="1400" dirty="0"/>
              <a:t>In the U.S., 80 percent of the habitat that species listed under the Endangered Species Act depend on exists on private lands. Therefore, leadership by business, across all scales of land holdings, is essential to species protection and recovery.</a:t>
            </a:r>
          </a:p>
          <a:p>
            <a:pPr marL="342900" indent="-342900">
              <a:buFont typeface="Arial" panose="020B0604020202020204" pitchFamily="34" charset="0"/>
              <a:buChar char="•"/>
            </a:pPr>
            <a:r>
              <a:rPr lang="en-US" sz="1400" dirty="0"/>
              <a:t>Arkansas is home to 37 threatened and endangered (T&amp;E) species that range from mammals and birds to insects, amphibians, mussels, and plants.</a:t>
            </a:r>
          </a:p>
          <a:p>
            <a:pPr marL="342900" indent="-342900">
              <a:buFont typeface="Arial" panose="020B0604020202020204" pitchFamily="34" charset="0"/>
              <a:buChar char="•"/>
            </a:pPr>
            <a:r>
              <a:rPr lang="en-US" sz="1400" dirty="0"/>
              <a:t>An estimated 82 percent of the total land base in Arkansas is privately owned. Surveys show that although many Arkansas landowners would like to do more for wildlife on their property, many do not know what to do. This is particularly the case for landowners with less than 40 acres whose landholdings are located on the fringe of cities or rural communities (U of A, Department of Agriculture). </a:t>
            </a:r>
          </a:p>
        </p:txBody>
      </p:sp>
      <p:pic>
        <p:nvPicPr>
          <p:cNvPr id="10" name="Picture Placeholder 9"/>
          <p:cNvPicPr>
            <a:picLocks noGrp="1" noChangeAspect="1"/>
          </p:cNvPicPr>
          <p:nvPr>
            <p:ph type="pic" sz="quarter" idx="15"/>
          </p:nvPr>
        </p:nvPicPr>
        <p:blipFill rotWithShape="1">
          <a:blip r:embed="rId2"/>
          <a:srcRect l="9491" t="-8334" r="9491" b="-8334"/>
          <a:stretch/>
        </p:blipFill>
        <p:spPr>
          <a:xfrm>
            <a:off x="4570412" y="1618585"/>
            <a:ext cx="4000500" cy="3840480"/>
          </a:xfrm>
        </p:spPr>
      </p:pic>
      <p:sp>
        <p:nvSpPr>
          <p:cNvPr id="6" name="Text Placeholder 5"/>
          <p:cNvSpPr>
            <a:spLocks noGrp="1"/>
          </p:cNvSpPr>
          <p:nvPr>
            <p:ph type="body" sz="quarter" idx="16"/>
          </p:nvPr>
        </p:nvSpPr>
        <p:spPr>
          <a:xfrm>
            <a:off x="4615920" y="5252024"/>
            <a:ext cx="4000500" cy="454025"/>
          </a:xfrm>
        </p:spPr>
        <p:txBody>
          <a:bodyPr/>
          <a:lstStyle/>
          <a:p>
            <a:r>
              <a:rPr lang="en-US" sz="1100" dirty="0"/>
              <a:t>Interior Least Tern</a:t>
            </a:r>
          </a:p>
        </p:txBody>
      </p:sp>
      <p:sp>
        <p:nvSpPr>
          <p:cNvPr id="8" name="Slide Number Placeholder 7"/>
          <p:cNvSpPr>
            <a:spLocks noGrp="1"/>
          </p:cNvSpPr>
          <p:nvPr>
            <p:ph type="sldNum" sz="quarter" idx="18"/>
          </p:nvPr>
        </p:nvSpPr>
        <p:spPr/>
        <p:txBody>
          <a:bodyPr/>
          <a:lstStyle/>
          <a:p>
            <a:r>
              <a:rPr lang="en-US"/>
              <a:t>Page </a:t>
            </a:r>
            <a:fld id="{431DA2AD-0CA7-4D68-9846-F6092A9D5033}" type="slidenum">
              <a:rPr lang="en-US" smtClean="0"/>
              <a:pPr/>
              <a:t>3</a:t>
            </a:fld>
            <a:endParaRPr lang="en-US" dirty="0"/>
          </a:p>
        </p:txBody>
      </p:sp>
      <p:sp>
        <p:nvSpPr>
          <p:cNvPr id="9" name="Footer Placeholder 8"/>
          <p:cNvSpPr>
            <a:spLocks noGrp="1"/>
          </p:cNvSpPr>
          <p:nvPr>
            <p:ph type="ftr" sz="quarter" idx="19"/>
          </p:nvPr>
        </p:nvSpPr>
        <p:spPr/>
        <p:txBody>
          <a:bodyPr/>
          <a:lstStyle/>
          <a:p>
            <a:r>
              <a:rPr lang="en-US" dirty="0"/>
              <a:t>©2018 Waste Management</a:t>
            </a:r>
          </a:p>
        </p:txBody>
      </p:sp>
    </p:spTree>
    <p:extLst>
      <p:ext uri="{BB962C8B-B14F-4D97-AF65-F5344CB8AC3E}">
        <p14:creationId xmlns:p14="http://schemas.microsoft.com/office/powerpoint/2010/main" val="48390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dirty="0"/>
              <a:t>What is the Wildlife Habitat Council?</a:t>
            </a:r>
          </a:p>
        </p:txBody>
      </p:sp>
      <p:sp>
        <p:nvSpPr>
          <p:cNvPr id="13315" name="Rectangle 3"/>
          <p:cNvSpPr>
            <a:spLocks noGrp="1" noChangeArrowheads="1"/>
          </p:cNvSpPr>
          <p:nvPr>
            <p:ph type="body" sz="quarter" idx="13"/>
          </p:nvPr>
        </p:nvSpPr>
        <p:spPr/>
        <p:txBody>
          <a:bodyPr/>
          <a:lstStyle/>
          <a:p>
            <a:pPr eaLnBrk="1" hangingPunct="1">
              <a:spcAft>
                <a:spcPct val="0"/>
              </a:spcAft>
            </a:pPr>
            <a:endParaRPr lang="en-US" dirty="0"/>
          </a:p>
          <a:p>
            <a:pPr eaLnBrk="1" hangingPunct="1">
              <a:spcAft>
                <a:spcPct val="0"/>
              </a:spcAft>
            </a:pPr>
            <a:endParaRPr lang="en-US" dirty="0"/>
          </a:p>
        </p:txBody>
      </p:sp>
      <p:sp>
        <p:nvSpPr>
          <p:cNvPr id="5" name="Text Placeholder 4"/>
          <p:cNvSpPr>
            <a:spLocks noGrp="1"/>
          </p:cNvSpPr>
          <p:nvPr>
            <p:ph type="body" sz="quarter" idx="14"/>
          </p:nvPr>
        </p:nvSpPr>
        <p:spPr>
          <a:xfrm>
            <a:off x="454025" y="1212111"/>
            <a:ext cx="3987800" cy="4738946"/>
          </a:xfrm>
        </p:spPr>
        <p:txBody>
          <a:bodyPr/>
          <a:lstStyle/>
          <a:p>
            <a:r>
              <a:rPr lang="en-US" sz="1800" b="1" u="sng" dirty="0"/>
              <a:t>Mission:</a:t>
            </a:r>
            <a:r>
              <a:rPr lang="en-US" sz="1800" b="1" dirty="0"/>
              <a:t>  </a:t>
            </a:r>
            <a:r>
              <a:rPr lang="en-US" sz="1800" dirty="0"/>
              <a:t>The Wildlife Habitat Council promotes and certifies habitat conservation and management on corporate lands through partnerships and education.</a:t>
            </a:r>
          </a:p>
          <a:p>
            <a:r>
              <a:rPr lang="en-US" sz="1800" b="1" u="sng" dirty="0"/>
              <a:t>Vision:</a:t>
            </a:r>
            <a:r>
              <a:rPr lang="en-US" sz="1800" b="1" dirty="0"/>
              <a:t>  </a:t>
            </a:r>
            <a:r>
              <a:rPr lang="en-US" sz="1800" dirty="0"/>
              <a:t>At WHC, we believe that every act of conservation matters. Whether it’s a small pollinator garden or a complex wetlands restoration, each and every conservation action contributes to the collective positive outcome for the environment.</a:t>
            </a:r>
          </a:p>
          <a:p>
            <a:r>
              <a:rPr lang="en-US" sz="1800" b="1" u="sng" dirty="0"/>
              <a:t>Values:</a:t>
            </a:r>
            <a:r>
              <a:rPr lang="en-US" sz="1800" b="1" dirty="0"/>
              <a:t>  </a:t>
            </a:r>
            <a:r>
              <a:rPr lang="en-US" sz="1800" dirty="0"/>
              <a:t>The Wildlife Habitat Council has an open, true, driven and bold team, and believe that every act of conservation matters.</a:t>
            </a:r>
          </a:p>
          <a:p>
            <a:endParaRPr lang="en-US" sz="1400"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Placeholder 8"/>
          <p:cNvPicPr>
            <a:picLocks noGrp="1" noChangeAspect="1"/>
          </p:cNvPicPr>
          <p:nvPr>
            <p:ph type="pic" sz="quarter" idx="15"/>
          </p:nvPr>
        </p:nvPicPr>
        <p:blipFill rotWithShape="1">
          <a:blip r:embed="rId2"/>
          <a:srcRect l="-22917" t="-1220" r="-22917" b="-1220"/>
          <a:stretch/>
        </p:blipFill>
        <p:spPr>
          <a:xfrm>
            <a:off x="4686300" y="1533525"/>
            <a:ext cx="4000500" cy="384048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Requirements for WHC Conservation Certification </a:t>
            </a:r>
          </a:p>
        </p:txBody>
      </p:sp>
      <p:sp>
        <p:nvSpPr>
          <p:cNvPr id="4" name="Text Placeholder 3"/>
          <p:cNvSpPr>
            <a:spLocks noGrp="1"/>
          </p:cNvSpPr>
          <p:nvPr>
            <p:ph type="body" sz="quarter" idx="14"/>
          </p:nvPr>
        </p:nvSpPr>
        <p:spPr/>
        <p:txBody>
          <a:bodyPr/>
          <a:lstStyle/>
          <a:p>
            <a:r>
              <a:rPr lang="en-US" dirty="0"/>
              <a:t/>
            </a:r>
            <a:br>
              <a:rPr lang="en-US" dirty="0"/>
            </a:br>
            <a:r>
              <a:rPr lang="en-US" dirty="0"/>
              <a:t>Applications must have at least one qualifying project*</a:t>
            </a:r>
          </a:p>
          <a:p>
            <a:r>
              <a:rPr lang="en-US" dirty="0"/>
              <a:t/>
            </a:r>
            <a:br>
              <a:rPr lang="en-US" dirty="0"/>
            </a:br>
            <a:r>
              <a:rPr lang="en-US" dirty="0"/>
              <a:t>Qualifying projects:</a:t>
            </a:r>
            <a:br>
              <a:rPr lang="en-US" dirty="0"/>
            </a:br>
            <a:r>
              <a:rPr lang="en-US" dirty="0"/>
              <a:t>1. Are locally appropriate</a:t>
            </a:r>
            <a:br>
              <a:rPr lang="en-US" dirty="0"/>
            </a:br>
            <a:r>
              <a:rPr lang="en-US" dirty="0"/>
              <a:t>2. Exceed regulatory requirements</a:t>
            </a:r>
            <a:br>
              <a:rPr lang="en-US" dirty="0"/>
            </a:br>
            <a:r>
              <a:rPr lang="en-US" dirty="0"/>
              <a:t>3. Provide conservation or education value</a:t>
            </a:r>
            <a:br>
              <a:rPr lang="en-US" dirty="0"/>
            </a:br>
            <a:r>
              <a:rPr lang="en-US" dirty="0"/>
              <a:t>4. Have documented measurable outcomes</a:t>
            </a:r>
          </a:p>
        </p:txBody>
      </p:sp>
      <p:sp>
        <p:nvSpPr>
          <p:cNvPr id="8" name="Slide Number Placeholder 7"/>
          <p:cNvSpPr>
            <a:spLocks noGrp="1"/>
          </p:cNvSpPr>
          <p:nvPr>
            <p:ph type="sldNum" sz="quarter" idx="18"/>
          </p:nvPr>
        </p:nvSpPr>
        <p:spPr/>
        <p:txBody>
          <a:bodyPr/>
          <a:lstStyle/>
          <a:p>
            <a:r>
              <a:rPr lang="en-US"/>
              <a:t>Page </a:t>
            </a:r>
            <a:fld id="{431DA2AD-0CA7-4D68-9846-F6092A9D5033}" type="slidenum">
              <a:rPr lang="en-US" smtClean="0"/>
              <a:pPr/>
              <a:t>5</a:t>
            </a:fld>
            <a:endParaRPr lang="en-US" dirty="0"/>
          </a:p>
        </p:txBody>
      </p:sp>
      <p:sp>
        <p:nvSpPr>
          <p:cNvPr id="9" name="Footer Placeholder 8"/>
          <p:cNvSpPr>
            <a:spLocks noGrp="1"/>
          </p:cNvSpPr>
          <p:nvPr>
            <p:ph type="ftr" sz="quarter" idx="19"/>
          </p:nvPr>
        </p:nvSpPr>
        <p:spPr/>
        <p:txBody>
          <a:bodyPr/>
          <a:lstStyle/>
          <a:p>
            <a:r>
              <a:rPr lang="en-US" dirty="0"/>
              <a:t>©2018 Waste Management</a:t>
            </a:r>
          </a:p>
        </p:txBody>
      </p:sp>
      <p:pic>
        <p:nvPicPr>
          <p:cNvPr id="11" name="Picture 10"/>
          <p:cNvPicPr>
            <a:picLocks noChangeAspect="1"/>
          </p:cNvPicPr>
          <p:nvPr/>
        </p:nvPicPr>
        <p:blipFill>
          <a:blip r:embed="rId2"/>
          <a:stretch>
            <a:fillRect/>
          </a:stretch>
        </p:blipFill>
        <p:spPr>
          <a:xfrm>
            <a:off x="4758155" y="1371600"/>
            <a:ext cx="3665704" cy="4736496"/>
          </a:xfrm>
          <a:prstGeom prst="rect">
            <a:avLst/>
          </a:prstGeom>
        </p:spPr>
      </p:pic>
    </p:spTree>
    <p:extLst>
      <p:ext uri="{BB962C8B-B14F-4D97-AF65-F5344CB8AC3E}">
        <p14:creationId xmlns:p14="http://schemas.microsoft.com/office/powerpoint/2010/main" val="3524081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a:t>How to Plan Your Project</a:t>
            </a:r>
          </a:p>
        </p:txBody>
      </p:sp>
      <p:sp>
        <p:nvSpPr>
          <p:cNvPr id="11" name="Content Placeholder 10"/>
          <p:cNvSpPr>
            <a:spLocks noGrp="1"/>
          </p:cNvSpPr>
          <p:nvPr>
            <p:ph sz="quarter" idx="13"/>
          </p:nvPr>
        </p:nvSpPr>
        <p:spPr>
          <a:xfrm>
            <a:off x="454025" y="1346200"/>
            <a:ext cx="8229600" cy="4394200"/>
          </a:xfrm>
        </p:spPr>
        <p:txBody>
          <a:bodyPr/>
          <a:lstStyle/>
          <a:p>
            <a:r>
              <a:rPr lang="en-US" sz="2800" u="sng" dirty="0"/>
              <a:t>Planning</a:t>
            </a:r>
          </a:p>
          <a:p>
            <a:pPr marL="685800" lvl="1" indent="-457200">
              <a:buFont typeface="+mj-lt"/>
              <a:buAutoNum type="arabicPeriod"/>
            </a:pPr>
            <a:r>
              <a:rPr lang="en-US" dirty="0"/>
              <a:t>Define objectives </a:t>
            </a:r>
          </a:p>
          <a:p>
            <a:pPr marL="863600" lvl="2" indent="-457200">
              <a:buFont typeface="+mj-lt"/>
              <a:buAutoNum type="arabicPeriod"/>
            </a:pPr>
            <a:r>
              <a:rPr lang="en-US" sz="1600" dirty="0"/>
              <a:t>What does your company want to achieve?</a:t>
            </a:r>
          </a:p>
          <a:p>
            <a:pPr marL="863600" lvl="2" indent="-457200">
              <a:buFont typeface="+mj-lt"/>
              <a:buAutoNum type="arabicPeriod"/>
            </a:pPr>
            <a:r>
              <a:rPr lang="en-US" sz="1600" dirty="0"/>
              <a:t>What are your employees interested in?</a:t>
            </a:r>
          </a:p>
          <a:p>
            <a:pPr marL="863600" lvl="2" indent="-457200">
              <a:buFont typeface="+mj-lt"/>
              <a:buAutoNum type="arabicPeriod"/>
            </a:pPr>
            <a:r>
              <a:rPr lang="en-US" sz="1600" dirty="0"/>
              <a:t>Start small, allow room for growth, consider sustainability</a:t>
            </a:r>
          </a:p>
          <a:p>
            <a:pPr marL="685800" lvl="1" indent="-457200">
              <a:buFont typeface="+mj-lt"/>
              <a:buAutoNum type="arabicPeriod"/>
            </a:pPr>
            <a:r>
              <a:rPr lang="en-US" dirty="0"/>
              <a:t>Evaluated resources and establish team</a:t>
            </a:r>
          </a:p>
          <a:p>
            <a:pPr marL="863600" lvl="2" indent="-457200">
              <a:buFont typeface="+mj-lt"/>
              <a:buAutoNum type="arabicPeriod"/>
            </a:pPr>
            <a:r>
              <a:rPr lang="en-US" sz="1600" dirty="0"/>
              <a:t>What is your available monetary and time budget?</a:t>
            </a:r>
          </a:p>
          <a:p>
            <a:pPr marL="863600" lvl="2" indent="-457200">
              <a:buFont typeface="+mj-lt"/>
              <a:buAutoNum type="arabicPeriod"/>
            </a:pPr>
            <a:r>
              <a:rPr lang="en-US" sz="1600" dirty="0"/>
              <a:t>Who will commit to the project?</a:t>
            </a:r>
          </a:p>
          <a:p>
            <a:pPr marL="863600" lvl="2" indent="-457200">
              <a:buFont typeface="+mj-lt"/>
              <a:buAutoNum type="arabicPeriod"/>
            </a:pPr>
            <a:r>
              <a:rPr lang="en-US" sz="1600" dirty="0"/>
              <a:t>What other programs exist in the region?</a:t>
            </a:r>
          </a:p>
          <a:p>
            <a:pPr marL="685800" lvl="1" indent="-457200">
              <a:buFont typeface="+mj-lt"/>
              <a:buAutoNum type="arabicPeriod"/>
            </a:pPr>
            <a:r>
              <a:rPr lang="en-US" dirty="0"/>
              <a:t>Know your habitat</a:t>
            </a:r>
          </a:p>
          <a:p>
            <a:pPr marL="863600" lvl="2" indent="-457200">
              <a:buFont typeface="+mj-lt"/>
              <a:buAutoNum type="arabicPeriod"/>
            </a:pPr>
            <a:r>
              <a:rPr lang="en-US" sz="1600" dirty="0"/>
              <a:t>What type of habitat/ecological features exists on your property?</a:t>
            </a:r>
          </a:p>
          <a:p>
            <a:pPr marL="863600" lvl="2" indent="-457200">
              <a:buFont typeface="+mj-lt"/>
              <a:buAutoNum type="arabicPeriod"/>
            </a:pPr>
            <a:r>
              <a:rPr lang="en-US" sz="1600" dirty="0"/>
              <a:t>Is there room for improvement?</a:t>
            </a:r>
          </a:p>
          <a:p>
            <a:pPr marL="863600" lvl="2" indent="-457200">
              <a:buFont typeface="+mj-lt"/>
              <a:buAutoNum type="arabicPeriod"/>
            </a:pPr>
            <a:r>
              <a:rPr lang="en-US" sz="1600" dirty="0"/>
              <a:t>What species utilize your property?</a:t>
            </a:r>
          </a:p>
          <a:p>
            <a:pPr marL="863600" lvl="2" indent="-457200">
              <a:buFont typeface="+mj-lt"/>
              <a:buAutoNum type="arabicPeriod"/>
            </a:pPr>
            <a:endParaRPr lang="en-US" dirty="0"/>
          </a:p>
          <a:p>
            <a:endParaRPr lang="en-US" dirty="0"/>
          </a:p>
        </p:txBody>
      </p:sp>
      <p:sp>
        <p:nvSpPr>
          <p:cNvPr id="12" name="Text Placeholder 11"/>
          <p:cNvSpPr>
            <a:spLocks noGrp="1"/>
          </p:cNvSpPr>
          <p:nvPr>
            <p:ph type="body" sz="quarter" idx="14"/>
          </p:nvPr>
        </p:nvSpPr>
        <p:spPr/>
        <p:txBody>
          <a:bodyPr/>
          <a:lstStyle/>
          <a:p>
            <a:pPr algn="ctr"/>
            <a:r>
              <a:rPr lang="en-US" dirty="0"/>
              <a:t>Steps Provided by the WHC</a:t>
            </a:r>
          </a:p>
        </p:txBody>
      </p:sp>
      <p:sp>
        <p:nvSpPr>
          <p:cNvPr id="8" name="Slide Number Placeholder 7"/>
          <p:cNvSpPr>
            <a:spLocks noGrp="1"/>
          </p:cNvSpPr>
          <p:nvPr>
            <p:ph type="sldNum" sz="quarter" idx="16"/>
          </p:nvPr>
        </p:nvSpPr>
        <p:spPr/>
        <p:txBody>
          <a:bodyPr/>
          <a:lstStyle/>
          <a:p>
            <a:r>
              <a:rPr lang="en-US"/>
              <a:t>Page </a:t>
            </a:r>
            <a:fld id="{431DA2AD-0CA7-4D68-9846-F6092A9D5033}" type="slidenum">
              <a:rPr lang="en-US" smtClean="0"/>
              <a:pPr/>
              <a:t>6</a:t>
            </a:fld>
            <a:endParaRPr lang="en-US" dirty="0"/>
          </a:p>
        </p:txBody>
      </p:sp>
      <p:sp>
        <p:nvSpPr>
          <p:cNvPr id="9" name="Footer Placeholder 8"/>
          <p:cNvSpPr>
            <a:spLocks noGrp="1"/>
          </p:cNvSpPr>
          <p:nvPr>
            <p:ph type="ftr" sz="quarter" idx="17"/>
          </p:nvPr>
        </p:nvSpPr>
        <p:spPr/>
        <p:txBody>
          <a:bodyPr/>
          <a:lstStyle/>
          <a:p>
            <a:r>
              <a:rPr lang="en-US" dirty="0"/>
              <a:t>©2018 Waste Management</a:t>
            </a:r>
          </a:p>
        </p:txBody>
      </p:sp>
    </p:spTree>
    <p:extLst>
      <p:ext uri="{BB962C8B-B14F-4D97-AF65-F5344CB8AC3E}">
        <p14:creationId xmlns:p14="http://schemas.microsoft.com/office/powerpoint/2010/main" val="144301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3"/>
          </p:nvPr>
        </p:nvPicPr>
        <p:blipFill>
          <a:blip r:embed="rId2"/>
          <a:stretch>
            <a:fillRect/>
          </a:stretch>
        </p:blipFill>
        <p:spPr>
          <a:xfrm>
            <a:off x="1473713" y="765544"/>
            <a:ext cx="6318792" cy="4855904"/>
          </a:xfrm>
          <a:prstGeom prst="rect">
            <a:avLst/>
          </a:prstGeom>
        </p:spPr>
      </p:pic>
      <p:sp>
        <p:nvSpPr>
          <p:cNvPr id="6" name="Slide Number Placeholder 5"/>
          <p:cNvSpPr>
            <a:spLocks noGrp="1"/>
          </p:cNvSpPr>
          <p:nvPr>
            <p:ph type="sldNum" sz="quarter" idx="16"/>
          </p:nvPr>
        </p:nvSpPr>
        <p:spPr/>
        <p:txBody>
          <a:bodyPr/>
          <a:lstStyle/>
          <a:p>
            <a:r>
              <a:rPr lang="en-US"/>
              <a:t>Page </a:t>
            </a:r>
            <a:fld id="{431DA2AD-0CA7-4D68-9846-F6092A9D5033}" type="slidenum">
              <a:rPr lang="en-US" smtClean="0"/>
              <a:pPr/>
              <a:t>7</a:t>
            </a:fld>
            <a:endParaRPr lang="en-US" dirty="0"/>
          </a:p>
        </p:txBody>
      </p:sp>
      <p:sp>
        <p:nvSpPr>
          <p:cNvPr id="7" name="Footer Placeholder 6"/>
          <p:cNvSpPr>
            <a:spLocks noGrp="1"/>
          </p:cNvSpPr>
          <p:nvPr>
            <p:ph type="ftr" sz="quarter" idx="17"/>
          </p:nvPr>
        </p:nvSpPr>
        <p:spPr/>
        <p:txBody>
          <a:bodyPr/>
          <a:lstStyle/>
          <a:p>
            <a:r>
              <a:rPr lang="en-US" dirty="0"/>
              <a:t>©2018 Waste Management</a:t>
            </a:r>
          </a:p>
        </p:txBody>
      </p:sp>
    </p:spTree>
    <p:extLst>
      <p:ext uri="{BB962C8B-B14F-4D97-AF65-F5344CB8AC3E}">
        <p14:creationId xmlns:p14="http://schemas.microsoft.com/office/powerpoint/2010/main" val="3419595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91" y="331433"/>
            <a:ext cx="8226425" cy="941387"/>
          </a:xfrm>
        </p:spPr>
        <p:txBody>
          <a:bodyPr/>
          <a:lstStyle/>
          <a:p>
            <a:pPr algn="ctr"/>
            <a:r>
              <a:rPr lang="en-US" dirty="0"/>
              <a:t>Initiate Your Project</a:t>
            </a:r>
          </a:p>
        </p:txBody>
      </p:sp>
      <p:sp>
        <p:nvSpPr>
          <p:cNvPr id="3" name="Content Placeholder 2"/>
          <p:cNvSpPr>
            <a:spLocks noGrp="1"/>
          </p:cNvSpPr>
          <p:nvPr>
            <p:ph sz="quarter" idx="13"/>
          </p:nvPr>
        </p:nvSpPr>
        <p:spPr>
          <a:xfrm>
            <a:off x="454025" y="1227249"/>
            <a:ext cx="8229600" cy="4394200"/>
          </a:xfrm>
        </p:spPr>
        <p:txBody>
          <a:bodyPr/>
          <a:lstStyle/>
          <a:p>
            <a:r>
              <a:rPr lang="en-US" sz="2800" u="sng" dirty="0"/>
              <a:t>Initiation</a:t>
            </a:r>
          </a:p>
          <a:p>
            <a:pPr marL="457200" indent="-457200">
              <a:buFont typeface="+mj-lt"/>
              <a:buAutoNum type="arabicPeriod"/>
            </a:pPr>
            <a:r>
              <a:rPr lang="en-US" dirty="0"/>
              <a:t>Select project(s)</a:t>
            </a:r>
          </a:p>
          <a:p>
            <a:pPr marL="457200" indent="-457200">
              <a:buFont typeface="+mj-lt"/>
              <a:buAutoNum type="arabicPeriod"/>
            </a:pPr>
            <a:r>
              <a:rPr lang="en-US" dirty="0"/>
              <a:t>Seek partnerships</a:t>
            </a:r>
          </a:p>
          <a:p>
            <a:pPr marL="685800" lvl="1" indent="-457200">
              <a:buFont typeface="+mj-lt"/>
              <a:buAutoNum type="arabicPeriod"/>
            </a:pPr>
            <a:r>
              <a:rPr lang="en-US" sz="1600" dirty="0"/>
              <a:t>Start local</a:t>
            </a:r>
          </a:p>
          <a:p>
            <a:pPr marL="685800" lvl="1" indent="-457200">
              <a:buFont typeface="+mj-lt"/>
              <a:buAutoNum type="arabicPeriod"/>
            </a:pPr>
            <a:r>
              <a:rPr lang="en-US" sz="1600" dirty="0"/>
              <a:t>Look for partners with similar goals</a:t>
            </a:r>
          </a:p>
          <a:p>
            <a:pPr marL="685800" lvl="1" indent="-457200">
              <a:buFont typeface="+mj-lt"/>
              <a:buAutoNum type="arabicPeriod"/>
            </a:pPr>
            <a:r>
              <a:rPr lang="en-US" sz="1600" dirty="0"/>
              <a:t>Some partners can provide funding</a:t>
            </a:r>
          </a:p>
          <a:p>
            <a:pPr marL="457200" indent="-457200">
              <a:buFont typeface="+mj-lt"/>
              <a:buAutoNum type="arabicPeriod"/>
            </a:pPr>
            <a:r>
              <a:rPr lang="en-US" dirty="0"/>
              <a:t>Schedule events/allocate resources</a:t>
            </a:r>
          </a:p>
          <a:p>
            <a:pPr marL="685800" lvl="1" indent="-457200">
              <a:buFont typeface="+mj-lt"/>
              <a:buAutoNum type="arabicPeriod"/>
            </a:pPr>
            <a:r>
              <a:rPr lang="en-US" sz="1600" dirty="0"/>
              <a:t>Develop 3-year budget and schedule</a:t>
            </a:r>
          </a:p>
          <a:p>
            <a:pPr marL="685800" lvl="1" indent="-457200">
              <a:buFont typeface="+mj-lt"/>
              <a:buAutoNum type="arabicPeriod"/>
            </a:pPr>
            <a:r>
              <a:rPr lang="en-US" sz="1600" dirty="0"/>
              <a:t>Educate yourself on important deadlines</a:t>
            </a:r>
          </a:p>
          <a:p>
            <a:pPr marL="685800" lvl="1" indent="-457200">
              <a:buFont typeface="+mj-lt"/>
              <a:buAutoNum type="arabicPeriod"/>
            </a:pPr>
            <a:r>
              <a:rPr lang="en-US" sz="1600" dirty="0"/>
              <a:t>One person cannot do it all</a:t>
            </a:r>
          </a:p>
          <a:p>
            <a:pPr marL="457200" indent="-457200">
              <a:buFont typeface="+mj-lt"/>
              <a:buAutoNum type="arabicPeriod"/>
            </a:pPr>
            <a:r>
              <a:rPr lang="en-US" dirty="0"/>
              <a:t>Implement projects</a:t>
            </a:r>
          </a:p>
        </p:txBody>
      </p:sp>
      <p:sp>
        <p:nvSpPr>
          <p:cNvPr id="6" name="Slide Number Placeholder 5"/>
          <p:cNvSpPr>
            <a:spLocks noGrp="1"/>
          </p:cNvSpPr>
          <p:nvPr>
            <p:ph type="sldNum" sz="quarter" idx="16"/>
          </p:nvPr>
        </p:nvSpPr>
        <p:spPr/>
        <p:txBody>
          <a:bodyPr/>
          <a:lstStyle/>
          <a:p>
            <a:r>
              <a:rPr lang="en-US"/>
              <a:t>Page </a:t>
            </a:r>
            <a:fld id="{431DA2AD-0CA7-4D68-9846-F6092A9D5033}" type="slidenum">
              <a:rPr lang="en-US" smtClean="0"/>
              <a:pPr/>
              <a:t>8</a:t>
            </a:fld>
            <a:endParaRPr lang="en-US" dirty="0"/>
          </a:p>
        </p:txBody>
      </p:sp>
      <p:sp>
        <p:nvSpPr>
          <p:cNvPr id="7" name="Footer Placeholder 6"/>
          <p:cNvSpPr>
            <a:spLocks noGrp="1"/>
          </p:cNvSpPr>
          <p:nvPr>
            <p:ph type="ftr" sz="quarter" idx="17"/>
          </p:nvPr>
        </p:nvSpPr>
        <p:spPr/>
        <p:txBody>
          <a:bodyPr/>
          <a:lstStyle/>
          <a:p>
            <a:r>
              <a:rPr lang="en-US" dirty="0"/>
              <a:t>©2018 Waste Management</a:t>
            </a:r>
          </a:p>
        </p:txBody>
      </p:sp>
      <p:pic>
        <p:nvPicPr>
          <p:cNvPr id="11" name="Picture 10"/>
          <p:cNvPicPr>
            <a:picLocks noChangeAspect="1"/>
          </p:cNvPicPr>
          <p:nvPr/>
        </p:nvPicPr>
        <p:blipFill>
          <a:blip r:embed="rId2"/>
          <a:stretch>
            <a:fillRect/>
          </a:stretch>
        </p:blipFill>
        <p:spPr>
          <a:xfrm>
            <a:off x="6751674" y="1088157"/>
            <a:ext cx="1647083" cy="1500904"/>
          </a:xfrm>
          <a:prstGeom prst="rect">
            <a:avLst/>
          </a:prstGeom>
        </p:spPr>
      </p:pic>
      <p:pic>
        <p:nvPicPr>
          <p:cNvPr id="12" name="Picture 11"/>
          <p:cNvPicPr>
            <a:picLocks noChangeAspect="1"/>
          </p:cNvPicPr>
          <p:nvPr/>
        </p:nvPicPr>
        <p:blipFill>
          <a:blip r:embed="rId3"/>
          <a:stretch>
            <a:fillRect/>
          </a:stretch>
        </p:blipFill>
        <p:spPr>
          <a:xfrm>
            <a:off x="3951640" y="4527738"/>
            <a:ext cx="3115790" cy="1817544"/>
          </a:xfrm>
          <a:prstGeom prst="rect">
            <a:avLst/>
          </a:prstGeom>
        </p:spPr>
      </p:pic>
      <p:pic>
        <p:nvPicPr>
          <p:cNvPr id="13" name="Picture 12"/>
          <p:cNvPicPr>
            <a:picLocks noChangeAspect="1"/>
          </p:cNvPicPr>
          <p:nvPr/>
        </p:nvPicPr>
        <p:blipFill>
          <a:blip r:embed="rId4"/>
          <a:stretch>
            <a:fillRect/>
          </a:stretch>
        </p:blipFill>
        <p:spPr>
          <a:xfrm>
            <a:off x="3951640" y="1259237"/>
            <a:ext cx="2380367" cy="1703357"/>
          </a:xfrm>
          <a:prstGeom prst="rect">
            <a:avLst/>
          </a:prstGeom>
        </p:spPr>
      </p:pic>
      <p:pic>
        <p:nvPicPr>
          <p:cNvPr id="14" name="Picture 13"/>
          <p:cNvPicPr>
            <a:picLocks noChangeAspect="1"/>
          </p:cNvPicPr>
          <p:nvPr/>
        </p:nvPicPr>
        <p:blipFill>
          <a:blip r:embed="rId5"/>
          <a:stretch>
            <a:fillRect/>
          </a:stretch>
        </p:blipFill>
        <p:spPr>
          <a:xfrm>
            <a:off x="5988875" y="2837964"/>
            <a:ext cx="2694750" cy="2063307"/>
          </a:xfrm>
          <a:prstGeom prst="rect">
            <a:avLst/>
          </a:prstGeom>
        </p:spPr>
      </p:pic>
      <p:pic>
        <p:nvPicPr>
          <p:cNvPr id="15" name="Picture 14"/>
          <p:cNvPicPr>
            <a:picLocks noChangeAspect="1"/>
          </p:cNvPicPr>
          <p:nvPr/>
        </p:nvPicPr>
        <p:blipFill>
          <a:blip r:embed="rId6"/>
          <a:stretch>
            <a:fillRect/>
          </a:stretch>
        </p:blipFill>
        <p:spPr>
          <a:xfrm>
            <a:off x="7010814" y="4829671"/>
            <a:ext cx="1616108" cy="1213678"/>
          </a:xfrm>
          <a:prstGeom prst="rect">
            <a:avLst/>
          </a:prstGeom>
        </p:spPr>
      </p:pic>
    </p:spTree>
    <p:extLst>
      <p:ext uri="{BB962C8B-B14F-4D97-AF65-F5344CB8AC3E}">
        <p14:creationId xmlns:p14="http://schemas.microsoft.com/office/powerpoint/2010/main" val="72635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4.16667E-6 3.7037E-7 L 4.16667E-6 -0.07222 " pathEditMode="relative" rAng="0" ptsTypes="AA">
                                      <p:cBhvr>
                                        <p:cTn id="6" dur="250" accel="50000" decel="50000" autoRev="1" fill="hold">
                                          <p:stCondLst>
                                            <p:cond delay="0"/>
                                          </p:stCondLst>
                                        </p:cTn>
                                        <p:tgtEl>
                                          <p:spTgt spid="3">
                                            <p:txEl>
                                              <p:pRg st="6" end="6"/>
                                            </p:txEl>
                                          </p:spTgt>
                                        </p:tgtEl>
                                        <p:attrNameLst>
                                          <p:attrName>ppt_x</p:attrName>
                                          <p:attrName>ppt_y</p:attrName>
                                        </p:attrNameLst>
                                      </p:cBhvr>
                                      <p:rCtr x="0" y="-3611"/>
                                    </p:animMotion>
                                    <p:animRot by="1500000">
                                      <p:cBhvr>
                                        <p:cTn id="7" dur="125" fill="hold">
                                          <p:stCondLst>
                                            <p:cond delay="0"/>
                                          </p:stCondLst>
                                        </p:cTn>
                                        <p:tgtEl>
                                          <p:spTgt spid="3">
                                            <p:txEl>
                                              <p:pRg st="6" end="6"/>
                                            </p:txEl>
                                          </p:spTgt>
                                        </p:tgtEl>
                                        <p:attrNameLst>
                                          <p:attrName>r</p:attrName>
                                        </p:attrNameLst>
                                      </p:cBhvr>
                                    </p:animRot>
                                    <p:animRot by="-1500000">
                                      <p:cBhvr>
                                        <p:cTn id="8" dur="125" fill="hold">
                                          <p:stCondLst>
                                            <p:cond delay="125"/>
                                          </p:stCondLst>
                                        </p:cTn>
                                        <p:tgtEl>
                                          <p:spTgt spid="3">
                                            <p:txEl>
                                              <p:pRg st="6" end="6"/>
                                            </p:txEl>
                                          </p:spTgt>
                                        </p:tgtEl>
                                        <p:attrNameLst>
                                          <p:attrName>r</p:attrName>
                                        </p:attrNameLst>
                                      </p:cBhvr>
                                    </p:animRot>
                                    <p:animRot by="-1500000">
                                      <p:cBhvr>
                                        <p:cTn id="9" dur="125" fill="hold">
                                          <p:stCondLst>
                                            <p:cond delay="250"/>
                                          </p:stCondLst>
                                        </p:cTn>
                                        <p:tgtEl>
                                          <p:spTgt spid="3">
                                            <p:txEl>
                                              <p:pRg st="6" end="6"/>
                                            </p:txEl>
                                          </p:spTgt>
                                        </p:tgtEl>
                                        <p:attrNameLst>
                                          <p:attrName>r</p:attrName>
                                        </p:attrNameLst>
                                      </p:cBhvr>
                                    </p:animRot>
                                    <p:animRot by="1500000">
                                      <p:cBhvr>
                                        <p:cTn id="10" dur="125" fill="hold">
                                          <p:stCondLst>
                                            <p:cond delay="375"/>
                                          </p:stCondLst>
                                        </p:cTn>
                                        <p:tgtEl>
                                          <p:spTgt spid="3">
                                            <p:txEl>
                                              <p:pRg st="6" end="6"/>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5E-6 -1.85185E-6 L 5E-6 -0.07222 " pathEditMode="relative" rAng="0" ptsTypes="AA">
                                      <p:cBhvr>
                                        <p:cTn id="12" dur="250" accel="50000" decel="50000" autoRev="1" fill="hold">
                                          <p:stCondLst>
                                            <p:cond delay="0"/>
                                          </p:stCondLst>
                                        </p:cTn>
                                        <p:tgtEl>
                                          <p:spTgt spid="3">
                                            <p:txEl>
                                              <p:pRg st="7" end="7"/>
                                            </p:txEl>
                                          </p:spTgt>
                                        </p:tgtEl>
                                        <p:attrNameLst>
                                          <p:attrName>ppt_x</p:attrName>
                                          <p:attrName>ppt_y</p:attrName>
                                        </p:attrNameLst>
                                      </p:cBhvr>
                                      <p:rCtr x="0" y="-3611"/>
                                    </p:animMotion>
                                    <p:animRot by="1500000">
                                      <p:cBhvr>
                                        <p:cTn id="13" dur="125" fill="hold">
                                          <p:stCondLst>
                                            <p:cond delay="0"/>
                                          </p:stCondLst>
                                        </p:cTn>
                                        <p:tgtEl>
                                          <p:spTgt spid="3">
                                            <p:txEl>
                                              <p:pRg st="7" end="7"/>
                                            </p:txEl>
                                          </p:spTgt>
                                        </p:tgtEl>
                                        <p:attrNameLst>
                                          <p:attrName>r</p:attrName>
                                        </p:attrNameLst>
                                      </p:cBhvr>
                                    </p:animRot>
                                    <p:animRot by="-1500000">
                                      <p:cBhvr>
                                        <p:cTn id="14" dur="125" fill="hold">
                                          <p:stCondLst>
                                            <p:cond delay="125"/>
                                          </p:stCondLst>
                                        </p:cTn>
                                        <p:tgtEl>
                                          <p:spTgt spid="3">
                                            <p:txEl>
                                              <p:pRg st="7" end="7"/>
                                            </p:txEl>
                                          </p:spTgt>
                                        </p:tgtEl>
                                        <p:attrNameLst>
                                          <p:attrName>r</p:attrName>
                                        </p:attrNameLst>
                                      </p:cBhvr>
                                    </p:animRot>
                                    <p:animRot by="-1500000">
                                      <p:cBhvr>
                                        <p:cTn id="15" dur="125" fill="hold">
                                          <p:stCondLst>
                                            <p:cond delay="250"/>
                                          </p:stCondLst>
                                        </p:cTn>
                                        <p:tgtEl>
                                          <p:spTgt spid="3">
                                            <p:txEl>
                                              <p:pRg st="7" end="7"/>
                                            </p:txEl>
                                          </p:spTgt>
                                        </p:tgtEl>
                                        <p:attrNameLst>
                                          <p:attrName>r</p:attrName>
                                        </p:attrNameLst>
                                      </p:cBhvr>
                                    </p:animRot>
                                    <p:animRot by="1500000">
                                      <p:cBhvr>
                                        <p:cTn id="16" dur="125" fill="hold">
                                          <p:stCondLst>
                                            <p:cond delay="375"/>
                                          </p:stCondLst>
                                        </p:cTn>
                                        <p:tgtEl>
                                          <p:spTgt spid="3">
                                            <p:txEl>
                                              <p:pRg st="7" end="7"/>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4.44444E-6 3.7037E-7 L 4.44444E-6 -0.07222 " pathEditMode="relative" rAng="0" ptsTypes="AA">
                                      <p:cBhvr>
                                        <p:cTn id="18" dur="250" accel="50000" decel="50000" autoRev="1" fill="hold">
                                          <p:stCondLst>
                                            <p:cond delay="0"/>
                                          </p:stCondLst>
                                        </p:cTn>
                                        <p:tgtEl>
                                          <p:spTgt spid="3">
                                            <p:txEl>
                                              <p:pRg st="8" end="8"/>
                                            </p:txEl>
                                          </p:spTgt>
                                        </p:tgtEl>
                                        <p:attrNameLst>
                                          <p:attrName>ppt_x</p:attrName>
                                          <p:attrName>ppt_y</p:attrName>
                                        </p:attrNameLst>
                                      </p:cBhvr>
                                      <p:rCtr x="0" y="-3611"/>
                                    </p:animMotion>
                                    <p:animRot by="1500000">
                                      <p:cBhvr>
                                        <p:cTn id="19" dur="125" fill="hold">
                                          <p:stCondLst>
                                            <p:cond delay="0"/>
                                          </p:stCondLst>
                                        </p:cTn>
                                        <p:tgtEl>
                                          <p:spTgt spid="3">
                                            <p:txEl>
                                              <p:pRg st="8" end="8"/>
                                            </p:txEl>
                                          </p:spTgt>
                                        </p:tgtEl>
                                        <p:attrNameLst>
                                          <p:attrName>r</p:attrName>
                                        </p:attrNameLst>
                                      </p:cBhvr>
                                    </p:animRot>
                                    <p:animRot by="-1500000">
                                      <p:cBhvr>
                                        <p:cTn id="20" dur="125" fill="hold">
                                          <p:stCondLst>
                                            <p:cond delay="125"/>
                                          </p:stCondLst>
                                        </p:cTn>
                                        <p:tgtEl>
                                          <p:spTgt spid="3">
                                            <p:txEl>
                                              <p:pRg st="8" end="8"/>
                                            </p:txEl>
                                          </p:spTgt>
                                        </p:tgtEl>
                                        <p:attrNameLst>
                                          <p:attrName>r</p:attrName>
                                        </p:attrNameLst>
                                      </p:cBhvr>
                                    </p:animRot>
                                    <p:animRot by="-1500000">
                                      <p:cBhvr>
                                        <p:cTn id="21" dur="125" fill="hold">
                                          <p:stCondLst>
                                            <p:cond delay="250"/>
                                          </p:stCondLst>
                                        </p:cTn>
                                        <p:tgtEl>
                                          <p:spTgt spid="3">
                                            <p:txEl>
                                              <p:pRg st="8" end="8"/>
                                            </p:txEl>
                                          </p:spTgt>
                                        </p:tgtEl>
                                        <p:attrNameLst>
                                          <p:attrName>r</p:attrName>
                                        </p:attrNameLst>
                                      </p:cBhvr>
                                    </p:animRot>
                                    <p:animRot by="1500000">
                                      <p:cBhvr>
                                        <p:cTn id="22" dur="125" fill="hold">
                                          <p:stCondLst>
                                            <p:cond delay="375"/>
                                          </p:stCondLst>
                                        </p:cTn>
                                        <p:tgtEl>
                                          <p:spTgt spid="3">
                                            <p:txEl>
                                              <p:pRg st="8" end="8"/>
                                            </p:txEl>
                                          </p:spTgt>
                                        </p:tgtEl>
                                        <p:attrNameLst>
                                          <p:attrName>r</p:attrName>
                                        </p:attrNameLst>
                                      </p:cBhvr>
                                    </p:animRot>
                                  </p:childTnLst>
                                </p:cTn>
                              </p:par>
                              <p:par>
                                <p:cTn id="23" presetID="34" presetClass="emph" presetSubtype="0" fill="hold" nodeType="withEffect">
                                  <p:stCondLst>
                                    <p:cond delay="0"/>
                                  </p:stCondLst>
                                  <p:iterate type="lt">
                                    <p:tmPct val="10000"/>
                                  </p:iterate>
                                  <p:childTnLst>
                                    <p:animMotion origin="layout" path="M 4.72222E-6 1.11111E-6 L 4.72222E-6 -0.07222 " pathEditMode="relative" rAng="0" ptsTypes="AA">
                                      <p:cBhvr>
                                        <p:cTn id="24" dur="250" accel="50000" decel="50000" autoRev="1" fill="hold">
                                          <p:stCondLst>
                                            <p:cond delay="0"/>
                                          </p:stCondLst>
                                        </p:cTn>
                                        <p:tgtEl>
                                          <p:spTgt spid="3">
                                            <p:txEl>
                                              <p:pRg st="9" end="9"/>
                                            </p:txEl>
                                          </p:spTgt>
                                        </p:tgtEl>
                                        <p:attrNameLst>
                                          <p:attrName>ppt_x</p:attrName>
                                          <p:attrName>ppt_y</p:attrName>
                                        </p:attrNameLst>
                                      </p:cBhvr>
                                      <p:rCtr x="0" y="-3611"/>
                                    </p:animMotion>
                                    <p:animRot by="1500000">
                                      <p:cBhvr>
                                        <p:cTn id="25" dur="125" fill="hold">
                                          <p:stCondLst>
                                            <p:cond delay="0"/>
                                          </p:stCondLst>
                                        </p:cTn>
                                        <p:tgtEl>
                                          <p:spTgt spid="3">
                                            <p:txEl>
                                              <p:pRg st="9" end="9"/>
                                            </p:txEl>
                                          </p:spTgt>
                                        </p:tgtEl>
                                        <p:attrNameLst>
                                          <p:attrName>r</p:attrName>
                                        </p:attrNameLst>
                                      </p:cBhvr>
                                    </p:animRot>
                                    <p:animRot by="-1500000">
                                      <p:cBhvr>
                                        <p:cTn id="26" dur="125" fill="hold">
                                          <p:stCondLst>
                                            <p:cond delay="125"/>
                                          </p:stCondLst>
                                        </p:cTn>
                                        <p:tgtEl>
                                          <p:spTgt spid="3">
                                            <p:txEl>
                                              <p:pRg st="9" end="9"/>
                                            </p:txEl>
                                          </p:spTgt>
                                        </p:tgtEl>
                                        <p:attrNameLst>
                                          <p:attrName>r</p:attrName>
                                        </p:attrNameLst>
                                      </p:cBhvr>
                                    </p:animRot>
                                    <p:animRot by="-1500000">
                                      <p:cBhvr>
                                        <p:cTn id="27" dur="125" fill="hold">
                                          <p:stCondLst>
                                            <p:cond delay="250"/>
                                          </p:stCondLst>
                                        </p:cTn>
                                        <p:tgtEl>
                                          <p:spTgt spid="3">
                                            <p:txEl>
                                              <p:pRg st="9" end="9"/>
                                            </p:txEl>
                                          </p:spTgt>
                                        </p:tgtEl>
                                        <p:attrNameLst>
                                          <p:attrName>r</p:attrName>
                                        </p:attrNameLst>
                                      </p:cBhvr>
                                    </p:animRot>
                                    <p:animRot by="1500000">
                                      <p:cBhvr>
                                        <p:cTn id="28" dur="125" fill="hold">
                                          <p:stCondLst>
                                            <p:cond delay="375"/>
                                          </p:stCondLst>
                                        </p:cTn>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4838"/>
            <a:ext cx="8226425" cy="941387"/>
          </a:xfrm>
        </p:spPr>
        <p:txBody>
          <a:bodyPr/>
          <a:lstStyle/>
          <a:p>
            <a:pPr algn="ctr"/>
            <a:r>
              <a:rPr lang="en-US" dirty="0"/>
              <a:t>Program Implementation and Reporting</a:t>
            </a:r>
          </a:p>
        </p:txBody>
      </p:sp>
      <p:sp>
        <p:nvSpPr>
          <p:cNvPr id="3" name="Content Placeholder 2"/>
          <p:cNvSpPr>
            <a:spLocks noGrp="1"/>
          </p:cNvSpPr>
          <p:nvPr>
            <p:ph sz="quarter" idx="13"/>
          </p:nvPr>
        </p:nvSpPr>
        <p:spPr>
          <a:xfrm>
            <a:off x="365862" y="1546225"/>
            <a:ext cx="8229600" cy="4394200"/>
          </a:xfrm>
        </p:spPr>
        <p:txBody>
          <a:bodyPr/>
          <a:lstStyle/>
          <a:p>
            <a:r>
              <a:rPr lang="en-US" sz="2800" u="sng" dirty="0"/>
              <a:t>Maintenance and Evaluation</a:t>
            </a:r>
          </a:p>
          <a:p>
            <a:pPr marL="457200" indent="-457200">
              <a:buFont typeface="+mj-lt"/>
              <a:buAutoNum type="arabicPeriod"/>
            </a:pPr>
            <a:r>
              <a:rPr lang="en-US" dirty="0"/>
              <a:t>Regular meetings/evaluations</a:t>
            </a:r>
          </a:p>
          <a:p>
            <a:pPr marL="457200" indent="-457200">
              <a:buFont typeface="+mj-lt"/>
              <a:buAutoNum type="arabicPeriod"/>
            </a:pPr>
            <a:r>
              <a:rPr lang="en-US" dirty="0"/>
              <a:t>Routine maintenance</a:t>
            </a:r>
          </a:p>
          <a:p>
            <a:pPr marL="685800" lvl="1" indent="-457200">
              <a:buFont typeface="+mj-lt"/>
              <a:buAutoNum type="arabicPeriod"/>
            </a:pPr>
            <a:r>
              <a:rPr lang="en-US" sz="1600" dirty="0"/>
              <a:t>Items such as spring and fall seeding, </a:t>
            </a:r>
          </a:p>
          <a:p>
            <a:pPr lvl="1" indent="0">
              <a:buNone/>
            </a:pPr>
            <a:r>
              <a:rPr lang="en-US" sz="1600" dirty="0"/>
              <a:t>	birdhouse cleaning, mowing</a:t>
            </a:r>
          </a:p>
          <a:p>
            <a:pPr marL="457200" indent="-457200">
              <a:buFont typeface="+mj-lt"/>
              <a:buAutoNum type="arabicPeriod"/>
            </a:pPr>
            <a:r>
              <a:rPr lang="en-US" dirty="0"/>
              <a:t>Routine monitoring</a:t>
            </a:r>
          </a:p>
          <a:p>
            <a:pPr marL="685800" lvl="1" indent="-457200">
              <a:buFont typeface="+mj-lt"/>
              <a:buAutoNum type="arabicPeriod"/>
            </a:pPr>
            <a:r>
              <a:rPr lang="en-US" sz="1600" dirty="0"/>
              <a:t>Documentation</a:t>
            </a:r>
          </a:p>
          <a:p>
            <a:pPr marL="685800" lvl="1" indent="-457200">
              <a:buFont typeface="+mj-lt"/>
              <a:buAutoNum type="arabicPeriod"/>
            </a:pPr>
            <a:r>
              <a:rPr lang="en-US" sz="1600" dirty="0"/>
              <a:t>Photography</a:t>
            </a:r>
          </a:p>
          <a:p>
            <a:pPr marL="457200" indent="-457200">
              <a:buFont typeface="+mj-lt"/>
              <a:buAutoNum type="arabicPeriod"/>
            </a:pPr>
            <a:r>
              <a:rPr lang="en-US" dirty="0"/>
              <a:t>Report results</a:t>
            </a:r>
          </a:p>
          <a:p>
            <a:pPr marL="685800" lvl="1" indent="-457200">
              <a:buFont typeface="+mj-lt"/>
              <a:buAutoNum type="arabicPeriod"/>
            </a:pPr>
            <a:r>
              <a:rPr lang="en-US" sz="1600" dirty="0"/>
              <a:t>WHC-Conservation Certification</a:t>
            </a:r>
          </a:p>
          <a:p>
            <a:pPr marL="685800" lvl="1" indent="-457200">
              <a:buFont typeface="+mj-lt"/>
              <a:buAutoNum type="arabicPeriod"/>
            </a:pPr>
            <a:r>
              <a:rPr lang="en-US" sz="1600" dirty="0"/>
              <a:t>Other programs</a:t>
            </a:r>
          </a:p>
        </p:txBody>
      </p:sp>
      <p:sp>
        <p:nvSpPr>
          <p:cNvPr id="6" name="Slide Number Placeholder 5"/>
          <p:cNvSpPr>
            <a:spLocks noGrp="1"/>
          </p:cNvSpPr>
          <p:nvPr>
            <p:ph type="sldNum" sz="quarter" idx="16"/>
          </p:nvPr>
        </p:nvSpPr>
        <p:spPr/>
        <p:txBody>
          <a:bodyPr/>
          <a:lstStyle/>
          <a:p>
            <a:r>
              <a:rPr lang="en-US"/>
              <a:t>Page </a:t>
            </a:r>
            <a:fld id="{431DA2AD-0CA7-4D68-9846-F6092A9D5033}" type="slidenum">
              <a:rPr lang="en-US" smtClean="0"/>
              <a:pPr/>
              <a:t>9</a:t>
            </a:fld>
            <a:endParaRPr lang="en-US" dirty="0"/>
          </a:p>
        </p:txBody>
      </p:sp>
      <p:sp>
        <p:nvSpPr>
          <p:cNvPr id="7" name="Footer Placeholder 6"/>
          <p:cNvSpPr>
            <a:spLocks noGrp="1"/>
          </p:cNvSpPr>
          <p:nvPr>
            <p:ph type="ftr" sz="quarter" idx="17"/>
          </p:nvPr>
        </p:nvSpPr>
        <p:spPr/>
        <p:txBody>
          <a:bodyPr/>
          <a:lstStyle/>
          <a:p>
            <a:r>
              <a:rPr lang="en-US" dirty="0"/>
              <a:t>©2018 Waste Management</a:t>
            </a:r>
          </a:p>
        </p:txBody>
      </p:sp>
      <p:pic>
        <p:nvPicPr>
          <p:cNvPr id="8" name="Picture 7"/>
          <p:cNvPicPr>
            <a:picLocks noChangeAspect="1"/>
          </p:cNvPicPr>
          <p:nvPr/>
        </p:nvPicPr>
        <p:blipFill>
          <a:blip r:embed="rId2"/>
          <a:stretch>
            <a:fillRect/>
          </a:stretch>
        </p:blipFill>
        <p:spPr>
          <a:xfrm>
            <a:off x="6247514" y="1162948"/>
            <a:ext cx="2337315" cy="2918342"/>
          </a:xfrm>
          <a:prstGeom prst="rect">
            <a:avLst/>
          </a:prstGeom>
        </p:spPr>
      </p:pic>
      <p:pic>
        <p:nvPicPr>
          <p:cNvPr id="9" name="Picture 8"/>
          <p:cNvPicPr>
            <a:picLocks noChangeAspect="1"/>
          </p:cNvPicPr>
          <p:nvPr/>
        </p:nvPicPr>
        <p:blipFill>
          <a:blip r:embed="rId3"/>
          <a:stretch>
            <a:fillRect/>
          </a:stretch>
        </p:blipFill>
        <p:spPr>
          <a:xfrm>
            <a:off x="4019031" y="3488353"/>
            <a:ext cx="2126512" cy="2835349"/>
          </a:xfrm>
          <a:prstGeom prst="rect">
            <a:avLst/>
          </a:prstGeom>
        </p:spPr>
      </p:pic>
    </p:spTree>
    <p:extLst>
      <p:ext uri="{BB962C8B-B14F-4D97-AF65-F5344CB8AC3E}">
        <p14:creationId xmlns:p14="http://schemas.microsoft.com/office/powerpoint/2010/main" val="3479932714"/>
      </p:ext>
    </p:extLst>
  </p:cSld>
  <p:clrMapOvr>
    <a:masterClrMapping/>
  </p:clrMapOvr>
</p:sld>
</file>

<file path=ppt/theme/theme1.xml><?xml version="1.0" encoding="utf-8"?>
<a:theme xmlns:a="http://schemas.openxmlformats.org/drawingml/2006/main" name="Default Design">
  <a:themeElements>
    <a:clrScheme name="Waste Management">
      <a:dk1>
        <a:srgbClr val="57584F"/>
      </a:dk1>
      <a:lt1>
        <a:srgbClr val="FFFFFF"/>
      </a:lt1>
      <a:dk2>
        <a:srgbClr val="00693C"/>
      </a:dk2>
      <a:lt2>
        <a:srgbClr val="C6C6BC"/>
      </a:lt2>
      <a:accent1>
        <a:srgbClr val="FECB00"/>
      </a:accent1>
      <a:accent2>
        <a:srgbClr val="024731"/>
      </a:accent2>
      <a:accent3>
        <a:srgbClr val="3C8A2E"/>
      </a:accent3>
      <a:accent4>
        <a:srgbClr val="BED600"/>
      </a:accent4>
      <a:accent5>
        <a:srgbClr val="57584F"/>
      </a:accent5>
      <a:accent6>
        <a:srgbClr val="7AB800"/>
      </a:accent6>
      <a:hlink>
        <a:srgbClr val="BED600"/>
      </a:hlink>
      <a:folHlink>
        <a:srgbClr val="C6C6C6"/>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0" tIns="0" rIns="91440" bIns="0" numCol="1" rtlCol="0" anchor="t" anchorCtr="0" compatLnSpc="1">
        <a:prstTxWarp prst="textNoShape">
          <a:avLst/>
        </a:prstTxWarp>
      </a:bodyPr>
      <a:lstStyle>
        <a:defPPr marL="0" marR="0" indent="0" algn="l" defTabSz="914400" rtl="0" eaLnBrk="1" fontAlgn="base" latinLnBrk="0" hangingPunct="1">
          <a:lnSpc>
            <a:spcPct val="125000"/>
          </a:lnSpc>
          <a:spcBef>
            <a:spcPct val="0"/>
          </a:spcBef>
          <a:spcAft>
            <a:spcPct val="0"/>
          </a:spcAft>
          <a:buClrTx/>
          <a:buSzTx/>
          <a:buFont typeface="Trebuchet MS" charset="0"/>
          <a:buNone/>
          <a:tabLst/>
          <a:defRPr kumimoji="0" sz="1800" b="0" i="0" u="none" strike="noStrike" cap="none" normalizeH="0" baseline="0">
            <a:ln>
              <a:noFill/>
            </a:ln>
            <a:solidFill>
              <a:schemeClr val="tx1"/>
            </a:solidFill>
            <a:effectLst/>
            <a:latin typeface="Trebuchet MS" charset="0"/>
          </a:defRPr>
        </a:defPPr>
      </a:lstStyle>
    </a:spDef>
    <a:lnDef>
      <a:spPr>
        <a:ln w="19050">
          <a:solidFill>
            <a:schemeClr val="tx1"/>
          </a:solidFill>
          <a:headEnd type="none" w="med" len="med"/>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z="2000" dirty="0" smtClean="0">
            <a:latin typeface="Trebuchet MS" pitchFamily="34" charset="0"/>
            <a:cs typeface="Arial" pitchFamily="34" charset="0"/>
          </a:defRPr>
        </a:defPPr>
      </a:lstStyle>
    </a:txDef>
  </a:objectDefaults>
  <a:extraClrSchemeLst>
    <a:extraClrScheme>
      <a:clrScheme name="Default Design 1">
        <a:dk1>
          <a:srgbClr val="57584F"/>
        </a:dk1>
        <a:lt1>
          <a:srgbClr val="FFFFFF"/>
        </a:lt1>
        <a:dk2>
          <a:srgbClr val="00693C"/>
        </a:dk2>
        <a:lt2>
          <a:srgbClr val="C6C6BC"/>
        </a:lt2>
        <a:accent1>
          <a:srgbClr val="FECB00"/>
        </a:accent1>
        <a:accent2>
          <a:srgbClr val="7AB800"/>
        </a:accent2>
        <a:accent3>
          <a:srgbClr val="FFFFFF"/>
        </a:accent3>
        <a:accent4>
          <a:srgbClr val="494A42"/>
        </a:accent4>
        <a:accent5>
          <a:srgbClr val="FEE2AA"/>
        </a:accent5>
        <a:accent6>
          <a:srgbClr val="6EA600"/>
        </a:accent6>
        <a:hlink>
          <a:srgbClr val="BED600"/>
        </a:hlink>
        <a:folHlink>
          <a:srgbClr val="3C8A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57584F"/>
      </a:dk1>
      <a:lt1>
        <a:srgbClr val="FFFFFF"/>
      </a:lt1>
      <a:dk2>
        <a:srgbClr val="00693C"/>
      </a:dk2>
      <a:lt2>
        <a:srgbClr val="C6C6BC"/>
      </a:lt2>
      <a:accent1>
        <a:srgbClr val="FECB00"/>
      </a:accent1>
      <a:accent2>
        <a:srgbClr val="BED600"/>
      </a:accent2>
      <a:accent3>
        <a:srgbClr val="FFFFFF"/>
      </a:accent3>
      <a:accent4>
        <a:srgbClr val="494A42"/>
      </a:accent4>
      <a:accent5>
        <a:srgbClr val="FEE2AA"/>
      </a:accent5>
      <a:accent6>
        <a:srgbClr val="ACC200"/>
      </a:accent6>
      <a:hlink>
        <a:srgbClr val="3C8A2E"/>
      </a:hlink>
      <a:folHlink>
        <a:srgbClr val="0247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57584F"/>
      </a:dk1>
      <a:lt1>
        <a:srgbClr val="FFFFFF"/>
      </a:lt1>
      <a:dk2>
        <a:srgbClr val="00693C"/>
      </a:dk2>
      <a:lt2>
        <a:srgbClr val="C6C6BC"/>
      </a:lt2>
      <a:accent1>
        <a:srgbClr val="BBE0E3"/>
      </a:accent1>
      <a:accent2>
        <a:srgbClr val="BED600"/>
      </a:accent2>
      <a:accent3>
        <a:srgbClr val="FFFFFF"/>
      </a:accent3>
      <a:accent4>
        <a:srgbClr val="494A42"/>
      </a:accent4>
      <a:accent5>
        <a:srgbClr val="DAEDEF"/>
      </a:accent5>
      <a:accent6>
        <a:srgbClr val="ACC200"/>
      </a:accent6>
      <a:hlink>
        <a:srgbClr val="3C8A2E"/>
      </a:hlink>
      <a:folHlink>
        <a:srgbClr val="0247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4954</TotalTime>
  <Words>905</Words>
  <Application>Microsoft Office PowerPoint</Application>
  <PresentationFormat>On-screen Show (4:3)</PresentationFormat>
  <Paragraphs>169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Wildlife Habitat Programs</vt:lpstr>
      <vt:lpstr>Disclaimer</vt:lpstr>
      <vt:lpstr>Our Native Species Depend on Private Land</vt:lpstr>
      <vt:lpstr>What is the Wildlife Habitat Council?</vt:lpstr>
      <vt:lpstr>Requirements for WHC Conservation Certification </vt:lpstr>
      <vt:lpstr>How to Plan Your Project</vt:lpstr>
      <vt:lpstr>PowerPoint Presentation</vt:lpstr>
      <vt:lpstr>Initiate Your Project</vt:lpstr>
      <vt:lpstr>Program Implementation and Reporting</vt:lpstr>
      <vt:lpstr>Types of WHC Programs</vt:lpstr>
      <vt:lpstr>WHC Programs</vt:lpstr>
      <vt:lpstr>PowerPoint Presentation</vt:lpstr>
      <vt:lpstr>2009 Eco-Vista Landfill WHC Project</vt:lpstr>
      <vt:lpstr>Components of 2009 WHC Plan</vt:lpstr>
      <vt:lpstr>Components of 2009 WHC Plan</vt:lpstr>
      <vt:lpstr>Components of 2009 WHC Plan</vt:lpstr>
      <vt:lpstr>Revised Program</vt:lpstr>
      <vt:lpstr>5 Key Takeaways</vt:lpstr>
    </vt:vector>
  </TitlesOfParts>
  <Company>Landor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landor</dc:creator>
  <cp:lastModifiedBy>Vivian Koettel</cp:lastModifiedBy>
  <cp:revision>194</cp:revision>
  <cp:lastPrinted>2018-04-17T13:05:26Z</cp:lastPrinted>
  <dcterms:created xsi:type="dcterms:W3CDTF">2010-10-20T21:10:51Z</dcterms:created>
  <dcterms:modified xsi:type="dcterms:W3CDTF">2018-04-17T13:05:40Z</dcterms:modified>
</cp:coreProperties>
</file>