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0"/>
  </p:notesMasterIdLst>
  <p:handoutMasterIdLst>
    <p:handoutMasterId r:id="rId21"/>
  </p:handoutMasterIdLst>
  <p:sldIdLst>
    <p:sldId id="1371" r:id="rId2"/>
    <p:sldId id="1381" r:id="rId3"/>
    <p:sldId id="1321" r:id="rId4"/>
    <p:sldId id="1388" r:id="rId5"/>
    <p:sldId id="1384" r:id="rId6"/>
    <p:sldId id="1234" r:id="rId7"/>
    <p:sldId id="1315" r:id="rId8"/>
    <p:sldId id="1378" r:id="rId9"/>
    <p:sldId id="1199" r:id="rId10"/>
    <p:sldId id="1385" r:id="rId11"/>
    <p:sldId id="1386" r:id="rId12"/>
    <p:sldId id="1391" r:id="rId13"/>
    <p:sldId id="1387" r:id="rId14"/>
    <p:sldId id="1200" r:id="rId15"/>
    <p:sldId id="1392" r:id="rId16"/>
    <p:sldId id="1382" r:id="rId17"/>
    <p:sldId id="1394" r:id="rId18"/>
    <p:sldId id="1359" r:id="rId19"/>
  </p:sldIdLst>
  <p:sldSz cx="9144000" cy="5143500" type="screen16x9"/>
  <p:notesSz cx="9312275" cy="70262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Pearson" initials="D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C9"/>
    <a:srgbClr val="545850"/>
    <a:srgbClr val="002532"/>
    <a:srgbClr val="003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2" autoAdjust="0"/>
    <p:restoredTop sz="94434" autoAdjust="0"/>
  </p:normalViewPr>
  <p:slideViewPr>
    <p:cSldViewPr snapToGrid="0">
      <p:cViewPr varScale="1">
        <p:scale>
          <a:sx n="91" d="100"/>
          <a:sy n="91" d="100"/>
        </p:scale>
        <p:origin x="936" y="90"/>
      </p:cViewPr>
      <p:guideLst>
        <p:guide orient="horz" pos="1620"/>
        <p:guide pos="2880"/>
      </p:guideLst>
    </p:cSldViewPr>
  </p:slideViewPr>
  <p:notesTextViewPr>
    <p:cViewPr>
      <p:scale>
        <a:sx n="1" d="1"/>
        <a:sy n="1" d="1"/>
      </p:scale>
      <p:origin x="0" y="0"/>
    </p:cViewPr>
  </p:notesTextViewPr>
  <p:sorterViewPr>
    <p:cViewPr>
      <p:scale>
        <a:sx n="25" d="100"/>
        <a:sy n="25" d="100"/>
      </p:scale>
      <p:origin x="0" y="-8790"/>
    </p:cViewPr>
  </p:sorterViewPr>
  <p:notesViewPr>
    <p:cSldViewPr snapToGrid="0">
      <p:cViewPr varScale="1">
        <p:scale>
          <a:sx n="112" d="100"/>
          <a:sy n="112" d="100"/>
        </p:scale>
        <p:origin x="244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Pearson" userId="4e842388f9b75908" providerId="LiveId" clId="{4B8C1F03-F766-46BE-9135-66CC66FF61C4}"/>
    <pc:docChg chg="undo custSel addSld delSld modSld sldOrd">
      <pc:chgData name="Dan Pearson" userId="4e842388f9b75908" providerId="LiveId" clId="{4B8C1F03-F766-46BE-9135-66CC66FF61C4}" dt="2021-05-03T17:02:41.471" v="1184" actId="1076"/>
      <pc:docMkLst>
        <pc:docMk/>
      </pc:docMkLst>
      <pc:sldChg chg="addSp delSp modSp mod delAnim modAnim">
        <pc:chgData name="Dan Pearson" userId="4e842388f9b75908" providerId="LiveId" clId="{4B8C1F03-F766-46BE-9135-66CC66FF61C4}" dt="2021-05-03T16:25:14.604" v="134" actId="1076"/>
        <pc:sldMkLst>
          <pc:docMk/>
          <pc:sldMk cId="291213614" sldId="1200"/>
        </pc:sldMkLst>
        <pc:spChg chg="mod">
          <ac:chgData name="Dan Pearson" userId="4e842388f9b75908" providerId="LiveId" clId="{4B8C1F03-F766-46BE-9135-66CC66FF61C4}" dt="2021-05-03T16:24:23.218" v="121" actId="20577"/>
          <ac:spMkLst>
            <pc:docMk/>
            <pc:sldMk cId="291213614" sldId="1200"/>
            <ac:spMk id="2" creationId="{00000000-0000-0000-0000-000000000000}"/>
          </ac:spMkLst>
        </pc:spChg>
        <pc:spChg chg="del mod">
          <ac:chgData name="Dan Pearson" userId="4e842388f9b75908" providerId="LiveId" clId="{4B8C1F03-F766-46BE-9135-66CC66FF61C4}" dt="2021-05-03T16:24:29.999" v="124"/>
          <ac:spMkLst>
            <pc:docMk/>
            <pc:sldMk cId="291213614" sldId="1200"/>
            <ac:spMk id="3" creationId="{00000000-0000-0000-0000-000000000000}"/>
          </ac:spMkLst>
        </pc:spChg>
        <pc:spChg chg="del">
          <ac:chgData name="Dan Pearson" userId="4e842388f9b75908" providerId="LiveId" clId="{4B8C1F03-F766-46BE-9135-66CC66FF61C4}" dt="2021-05-03T16:24:33.810" v="126" actId="478"/>
          <ac:spMkLst>
            <pc:docMk/>
            <pc:sldMk cId="291213614" sldId="1200"/>
            <ac:spMk id="4" creationId="{00000000-0000-0000-0000-000000000000}"/>
          </ac:spMkLst>
        </pc:spChg>
        <pc:spChg chg="del">
          <ac:chgData name="Dan Pearson" userId="4e842388f9b75908" providerId="LiveId" clId="{4B8C1F03-F766-46BE-9135-66CC66FF61C4}" dt="2021-05-03T16:24:37.842" v="128" actId="478"/>
          <ac:spMkLst>
            <pc:docMk/>
            <pc:sldMk cId="291213614" sldId="1200"/>
            <ac:spMk id="5" creationId="{00000000-0000-0000-0000-000000000000}"/>
          </ac:spMkLst>
        </pc:spChg>
        <pc:spChg chg="del">
          <ac:chgData name="Dan Pearson" userId="4e842388f9b75908" providerId="LiveId" clId="{4B8C1F03-F766-46BE-9135-66CC66FF61C4}" dt="2021-05-03T16:24:32.707" v="125" actId="478"/>
          <ac:spMkLst>
            <pc:docMk/>
            <pc:sldMk cId="291213614" sldId="1200"/>
            <ac:spMk id="7" creationId="{00000000-0000-0000-0000-000000000000}"/>
          </ac:spMkLst>
        </pc:spChg>
        <pc:spChg chg="del">
          <ac:chgData name="Dan Pearson" userId="4e842388f9b75908" providerId="LiveId" clId="{4B8C1F03-F766-46BE-9135-66CC66FF61C4}" dt="2021-05-03T16:24:36.718" v="127" actId="478"/>
          <ac:spMkLst>
            <pc:docMk/>
            <pc:sldMk cId="291213614" sldId="1200"/>
            <ac:spMk id="8" creationId="{00000000-0000-0000-0000-000000000000}"/>
          </ac:spMkLst>
        </pc:spChg>
        <pc:picChg chg="add mod">
          <ac:chgData name="Dan Pearson" userId="4e842388f9b75908" providerId="LiveId" clId="{4B8C1F03-F766-46BE-9135-66CC66FF61C4}" dt="2021-05-03T16:25:14.604" v="134" actId="1076"/>
          <ac:picMkLst>
            <pc:docMk/>
            <pc:sldMk cId="291213614" sldId="1200"/>
            <ac:picMk id="9" creationId="{DCA0D8D4-4A00-4625-B0B2-89255A8867ED}"/>
          </ac:picMkLst>
        </pc:picChg>
        <pc:picChg chg="del">
          <ac:chgData name="Dan Pearson" userId="4e842388f9b75908" providerId="LiveId" clId="{4B8C1F03-F766-46BE-9135-66CC66FF61C4}" dt="2021-05-03T16:24:39.578" v="129" actId="478"/>
          <ac:picMkLst>
            <pc:docMk/>
            <pc:sldMk cId="291213614" sldId="1200"/>
            <ac:picMk id="14" creationId="{B75002A4-8820-4CC6-AFAB-A75DC3FE536C}"/>
          </ac:picMkLst>
        </pc:picChg>
      </pc:sldChg>
      <pc:sldChg chg="addSp delSp modSp mod">
        <pc:chgData name="Dan Pearson" userId="4e842388f9b75908" providerId="LiveId" clId="{4B8C1F03-F766-46BE-9135-66CC66FF61C4}" dt="2021-05-03T16:07:00.040" v="49" actId="478"/>
        <pc:sldMkLst>
          <pc:docMk/>
          <pc:sldMk cId="2827683932" sldId="1315"/>
        </pc:sldMkLst>
        <pc:spChg chg="mod">
          <ac:chgData name="Dan Pearson" userId="4e842388f9b75908" providerId="LiveId" clId="{4B8C1F03-F766-46BE-9135-66CC66FF61C4}" dt="2021-05-03T16:06:36.074" v="48" actId="20577"/>
          <ac:spMkLst>
            <pc:docMk/>
            <pc:sldMk cId="2827683932" sldId="1315"/>
            <ac:spMk id="60" creationId="{00000000-0000-0000-0000-000000000000}"/>
          </ac:spMkLst>
        </pc:spChg>
        <pc:picChg chg="add del mod">
          <ac:chgData name="Dan Pearson" userId="4e842388f9b75908" providerId="LiveId" clId="{4B8C1F03-F766-46BE-9135-66CC66FF61C4}" dt="2021-05-03T16:07:00.040" v="49" actId="478"/>
          <ac:picMkLst>
            <pc:docMk/>
            <pc:sldMk cId="2827683932" sldId="1315"/>
            <ac:picMk id="5" creationId="{4A0DBA6D-31A7-4F2F-A7CE-0EB2287DB5DD}"/>
          </ac:picMkLst>
        </pc:picChg>
      </pc:sldChg>
      <pc:sldChg chg="addSp modSp mod">
        <pc:chgData name="Dan Pearson" userId="4e842388f9b75908" providerId="LiveId" clId="{4B8C1F03-F766-46BE-9135-66CC66FF61C4}" dt="2021-05-03T16:07:26.174" v="54" actId="1076"/>
        <pc:sldMkLst>
          <pc:docMk/>
          <pc:sldMk cId="680086572" sldId="1378"/>
        </pc:sldMkLst>
        <pc:picChg chg="add mod">
          <ac:chgData name="Dan Pearson" userId="4e842388f9b75908" providerId="LiveId" clId="{4B8C1F03-F766-46BE-9135-66CC66FF61C4}" dt="2021-05-03T16:07:26.174" v="54" actId="1076"/>
          <ac:picMkLst>
            <pc:docMk/>
            <pc:sldMk cId="680086572" sldId="1378"/>
            <ac:picMk id="4" creationId="{91951771-CE50-45C0-9E81-FD24BCE04E95}"/>
          </ac:picMkLst>
        </pc:picChg>
      </pc:sldChg>
      <pc:sldChg chg="addSp delSp modSp mod delAnim modAnim">
        <pc:chgData name="Dan Pearson" userId="4e842388f9b75908" providerId="LiveId" clId="{4B8C1F03-F766-46BE-9135-66CC66FF61C4}" dt="2021-05-03T16:30:36.342" v="385"/>
        <pc:sldMkLst>
          <pc:docMk/>
          <pc:sldMk cId="114919355" sldId="1382"/>
        </pc:sldMkLst>
        <pc:spChg chg="add del mod">
          <ac:chgData name="Dan Pearson" userId="4e842388f9b75908" providerId="LiveId" clId="{4B8C1F03-F766-46BE-9135-66CC66FF61C4}" dt="2021-05-03T16:30:36.342" v="385"/>
          <ac:spMkLst>
            <pc:docMk/>
            <pc:sldMk cId="114919355" sldId="1382"/>
            <ac:spMk id="11" creationId="{1A7C8C5F-7B56-4AE0-BBE3-CF5291397150}"/>
          </ac:spMkLst>
        </pc:spChg>
        <pc:picChg chg="add del mod">
          <ac:chgData name="Dan Pearson" userId="4e842388f9b75908" providerId="LiveId" clId="{4B8C1F03-F766-46BE-9135-66CC66FF61C4}" dt="2021-05-03T16:29:26.668" v="152"/>
          <ac:picMkLst>
            <pc:docMk/>
            <pc:sldMk cId="114919355" sldId="1382"/>
            <ac:picMk id="6" creationId="{0BF016D6-179F-44C1-9427-12458C5E648C}"/>
          </ac:picMkLst>
        </pc:picChg>
      </pc:sldChg>
      <pc:sldChg chg="addSp delSp modSp mod delAnim modAnim">
        <pc:chgData name="Dan Pearson" userId="4e842388f9b75908" providerId="LiveId" clId="{4B8C1F03-F766-46BE-9135-66CC66FF61C4}" dt="2021-05-03T16:54:55.978" v="1171" actId="478"/>
        <pc:sldMkLst>
          <pc:docMk/>
          <pc:sldMk cId="1062551289" sldId="1385"/>
        </pc:sldMkLst>
        <pc:spChg chg="del">
          <ac:chgData name="Dan Pearson" userId="4e842388f9b75908" providerId="LiveId" clId="{4B8C1F03-F766-46BE-9135-66CC66FF61C4}" dt="2021-05-03T16:54:55.978" v="1171" actId="478"/>
          <ac:spMkLst>
            <pc:docMk/>
            <pc:sldMk cId="1062551289" sldId="1385"/>
            <ac:spMk id="4" creationId="{00000000-0000-0000-0000-000000000000}"/>
          </ac:spMkLst>
        </pc:spChg>
        <pc:spChg chg="del">
          <ac:chgData name="Dan Pearson" userId="4e842388f9b75908" providerId="LiveId" clId="{4B8C1F03-F766-46BE-9135-66CC66FF61C4}" dt="2021-05-03T16:14:45.681" v="64" actId="478"/>
          <ac:spMkLst>
            <pc:docMk/>
            <pc:sldMk cId="1062551289" sldId="1385"/>
            <ac:spMk id="5" creationId="{00000000-0000-0000-0000-000000000000}"/>
          </ac:spMkLst>
        </pc:spChg>
        <pc:spChg chg="del">
          <ac:chgData name="Dan Pearson" userId="4e842388f9b75908" providerId="LiveId" clId="{4B8C1F03-F766-46BE-9135-66CC66FF61C4}" dt="2021-05-03T16:14:48.131" v="65" actId="478"/>
          <ac:spMkLst>
            <pc:docMk/>
            <pc:sldMk cId="1062551289" sldId="1385"/>
            <ac:spMk id="6" creationId="{00000000-0000-0000-0000-000000000000}"/>
          </ac:spMkLst>
        </pc:spChg>
        <pc:picChg chg="add del mod">
          <ac:chgData name="Dan Pearson" userId="4e842388f9b75908" providerId="LiveId" clId="{4B8C1F03-F766-46BE-9135-66CC66FF61C4}" dt="2021-05-03T16:54:53.602" v="1170" actId="478"/>
          <ac:picMkLst>
            <pc:docMk/>
            <pc:sldMk cId="1062551289" sldId="1385"/>
            <ac:picMk id="7" creationId="{1B8CF4C1-313F-4B38-929E-96F6CAB4ACD1}"/>
          </ac:picMkLst>
        </pc:picChg>
      </pc:sldChg>
      <pc:sldChg chg="delSp modSp mod delAnim">
        <pc:chgData name="Dan Pearson" userId="4e842388f9b75908" providerId="LiveId" clId="{4B8C1F03-F766-46BE-9135-66CC66FF61C4}" dt="2021-05-03T17:02:41.471" v="1184" actId="1076"/>
        <pc:sldMkLst>
          <pc:docMk/>
          <pc:sldMk cId="934191691" sldId="1386"/>
        </pc:sldMkLst>
        <pc:spChg chg="mod">
          <ac:chgData name="Dan Pearson" userId="4e842388f9b75908" providerId="LiveId" clId="{4B8C1F03-F766-46BE-9135-66CC66FF61C4}" dt="2021-05-03T17:02:41.471" v="1184" actId="1076"/>
          <ac:spMkLst>
            <pc:docMk/>
            <pc:sldMk cId="934191691" sldId="1386"/>
            <ac:spMk id="3" creationId="{00000000-0000-0000-0000-000000000000}"/>
          </ac:spMkLst>
        </pc:spChg>
        <pc:spChg chg="del">
          <ac:chgData name="Dan Pearson" userId="4e842388f9b75908" providerId="LiveId" clId="{4B8C1F03-F766-46BE-9135-66CC66FF61C4}" dt="2021-05-03T17:02:36.025" v="1181" actId="478"/>
          <ac:spMkLst>
            <pc:docMk/>
            <pc:sldMk cId="934191691" sldId="1386"/>
            <ac:spMk id="4" creationId="{00000000-0000-0000-0000-000000000000}"/>
          </ac:spMkLst>
        </pc:spChg>
        <pc:spChg chg="del">
          <ac:chgData name="Dan Pearson" userId="4e842388f9b75908" providerId="LiveId" clId="{4B8C1F03-F766-46BE-9135-66CC66FF61C4}" dt="2021-05-03T17:02:39.118" v="1183" actId="478"/>
          <ac:spMkLst>
            <pc:docMk/>
            <pc:sldMk cId="934191691" sldId="1386"/>
            <ac:spMk id="5" creationId="{00000000-0000-0000-0000-000000000000}"/>
          </ac:spMkLst>
        </pc:spChg>
        <pc:spChg chg="del">
          <ac:chgData name="Dan Pearson" userId="4e842388f9b75908" providerId="LiveId" clId="{4B8C1F03-F766-46BE-9135-66CC66FF61C4}" dt="2021-05-03T17:02:37.591" v="1182" actId="478"/>
          <ac:spMkLst>
            <pc:docMk/>
            <pc:sldMk cId="934191691" sldId="1386"/>
            <ac:spMk id="6" creationId="{00000000-0000-0000-0000-000000000000}"/>
          </ac:spMkLst>
        </pc:spChg>
      </pc:sldChg>
      <pc:sldChg chg="addSp delSp modSp add mod ord delAnim modAnim">
        <pc:chgData name="Dan Pearson" userId="4e842388f9b75908" providerId="LiveId" clId="{4B8C1F03-F766-46BE-9135-66CC66FF61C4}" dt="2021-05-03T16:04:20.524" v="30" actId="478"/>
        <pc:sldMkLst>
          <pc:docMk/>
          <pc:sldMk cId="1782955729" sldId="1388"/>
        </pc:sldMkLst>
        <pc:spChg chg="mod">
          <ac:chgData name="Dan Pearson" userId="4e842388f9b75908" providerId="LiveId" clId="{4B8C1F03-F766-46BE-9135-66CC66FF61C4}" dt="2021-05-03T16:03:22.318" v="17" actId="20577"/>
          <ac:spMkLst>
            <pc:docMk/>
            <pc:sldMk cId="1782955729" sldId="1388"/>
            <ac:spMk id="2" creationId="{00000000-0000-0000-0000-000000000000}"/>
          </ac:spMkLst>
        </pc:spChg>
        <pc:spChg chg="del">
          <ac:chgData name="Dan Pearson" userId="4e842388f9b75908" providerId="LiveId" clId="{4B8C1F03-F766-46BE-9135-66CC66FF61C4}" dt="2021-05-03T16:03:42.942" v="27" actId="478"/>
          <ac:spMkLst>
            <pc:docMk/>
            <pc:sldMk cId="1782955729" sldId="1388"/>
            <ac:spMk id="4" creationId="{00000000-0000-0000-0000-000000000000}"/>
          </ac:spMkLst>
        </pc:spChg>
        <pc:spChg chg="del mod">
          <ac:chgData name="Dan Pearson" userId="4e842388f9b75908" providerId="LiveId" clId="{4B8C1F03-F766-46BE-9135-66CC66FF61C4}" dt="2021-05-03T16:03:40.815" v="26"/>
          <ac:spMkLst>
            <pc:docMk/>
            <pc:sldMk cId="1782955729" sldId="1388"/>
            <ac:spMk id="5" creationId="{00000000-0000-0000-0000-000000000000}"/>
          </ac:spMkLst>
        </pc:spChg>
        <pc:spChg chg="del mod">
          <ac:chgData name="Dan Pearson" userId="4e842388f9b75908" providerId="LiveId" clId="{4B8C1F03-F766-46BE-9135-66CC66FF61C4}" dt="2021-05-03T16:03:40.815" v="24" actId="478"/>
          <ac:spMkLst>
            <pc:docMk/>
            <pc:sldMk cId="1782955729" sldId="1388"/>
            <ac:spMk id="6" creationId="{00000000-0000-0000-0000-000000000000}"/>
          </ac:spMkLst>
        </pc:spChg>
        <pc:spChg chg="del mod">
          <ac:chgData name="Dan Pearson" userId="4e842388f9b75908" providerId="LiveId" clId="{4B8C1F03-F766-46BE-9135-66CC66FF61C4}" dt="2021-05-03T16:03:29.069" v="19" actId="478"/>
          <ac:spMkLst>
            <pc:docMk/>
            <pc:sldMk cId="1782955729" sldId="1388"/>
            <ac:spMk id="8" creationId="{00000000-0000-0000-0000-000000000000}"/>
          </ac:spMkLst>
        </pc:spChg>
        <pc:spChg chg="del">
          <ac:chgData name="Dan Pearson" userId="4e842388f9b75908" providerId="LiveId" clId="{4B8C1F03-F766-46BE-9135-66CC66FF61C4}" dt="2021-05-03T16:03:31.744" v="20" actId="478"/>
          <ac:spMkLst>
            <pc:docMk/>
            <pc:sldMk cId="1782955729" sldId="1388"/>
            <ac:spMk id="11" creationId="{00000000-0000-0000-0000-000000000000}"/>
          </ac:spMkLst>
        </pc:spChg>
        <pc:spChg chg="del">
          <ac:chgData name="Dan Pearson" userId="4e842388f9b75908" providerId="LiveId" clId="{4B8C1F03-F766-46BE-9135-66CC66FF61C4}" dt="2021-05-03T16:03:34.134" v="21" actId="478"/>
          <ac:spMkLst>
            <pc:docMk/>
            <pc:sldMk cId="1782955729" sldId="1388"/>
            <ac:spMk id="16" creationId="{00000000-0000-0000-0000-000000000000}"/>
          </ac:spMkLst>
        </pc:spChg>
        <pc:picChg chg="del">
          <ac:chgData name="Dan Pearson" userId="4e842388f9b75908" providerId="LiveId" clId="{4B8C1F03-F766-46BE-9135-66CC66FF61C4}" dt="2021-05-03T16:04:20.524" v="30" actId="478"/>
          <ac:picMkLst>
            <pc:docMk/>
            <pc:sldMk cId="1782955729" sldId="1388"/>
            <ac:picMk id="9" creationId="{6D05BB08-0595-4944-AB9C-9E2A86952448}"/>
          </ac:picMkLst>
        </pc:picChg>
        <pc:picChg chg="add mod">
          <ac:chgData name="Dan Pearson" userId="4e842388f9b75908" providerId="LiveId" clId="{4B8C1F03-F766-46BE-9135-66CC66FF61C4}" dt="2021-05-03T16:04:18.639" v="29" actId="1076"/>
          <ac:picMkLst>
            <pc:docMk/>
            <pc:sldMk cId="1782955729" sldId="1388"/>
            <ac:picMk id="10" creationId="{3150D1FA-9C0E-4B57-9497-2561A547A7EF}"/>
          </ac:picMkLst>
        </pc:picChg>
      </pc:sldChg>
      <pc:sldChg chg="addSp delSp modSp add mod delAnim modAnim">
        <pc:chgData name="Dan Pearson" userId="4e842388f9b75908" providerId="LiveId" clId="{4B8C1F03-F766-46BE-9135-66CC66FF61C4}" dt="2021-05-03T16:19:52.592" v="93" actId="478"/>
        <pc:sldMkLst>
          <pc:docMk/>
          <pc:sldMk cId="11165990" sldId="1389"/>
        </pc:sldMkLst>
        <pc:spChg chg="del">
          <ac:chgData name="Dan Pearson" userId="4e842388f9b75908" providerId="LiveId" clId="{4B8C1F03-F766-46BE-9135-66CC66FF61C4}" dt="2021-05-03T16:17:38.579" v="72" actId="478"/>
          <ac:spMkLst>
            <pc:docMk/>
            <pc:sldMk cId="11165990" sldId="1389"/>
            <ac:spMk id="2" creationId="{00000000-0000-0000-0000-000000000000}"/>
          </ac:spMkLst>
        </pc:spChg>
        <pc:spChg chg="del">
          <ac:chgData name="Dan Pearson" userId="4e842388f9b75908" providerId="LiveId" clId="{4B8C1F03-F766-46BE-9135-66CC66FF61C4}" dt="2021-05-03T16:19:52.592" v="93" actId="478"/>
          <ac:spMkLst>
            <pc:docMk/>
            <pc:sldMk cId="11165990" sldId="1389"/>
            <ac:spMk id="3" creationId="{00000000-0000-0000-0000-000000000000}"/>
          </ac:spMkLst>
        </pc:spChg>
        <pc:spChg chg="del">
          <ac:chgData name="Dan Pearson" userId="4e842388f9b75908" providerId="LiveId" clId="{4B8C1F03-F766-46BE-9135-66CC66FF61C4}" dt="2021-05-03T16:17:34.340" v="71" actId="478"/>
          <ac:spMkLst>
            <pc:docMk/>
            <pc:sldMk cId="11165990" sldId="1389"/>
            <ac:spMk id="4" creationId="{00000000-0000-0000-0000-000000000000}"/>
          </ac:spMkLst>
        </pc:spChg>
        <pc:spChg chg="del mod">
          <ac:chgData name="Dan Pearson" userId="4e842388f9b75908" providerId="LiveId" clId="{4B8C1F03-F766-46BE-9135-66CC66FF61C4}" dt="2021-05-03T16:17:29.261" v="69" actId="478"/>
          <ac:spMkLst>
            <pc:docMk/>
            <pc:sldMk cId="11165990" sldId="1389"/>
            <ac:spMk id="5" creationId="{00000000-0000-0000-0000-000000000000}"/>
          </ac:spMkLst>
        </pc:spChg>
        <pc:spChg chg="del">
          <ac:chgData name="Dan Pearson" userId="4e842388f9b75908" providerId="LiveId" clId="{4B8C1F03-F766-46BE-9135-66CC66FF61C4}" dt="2021-05-03T16:17:31.938" v="70" actId="478"/>
          <ac:spMkLst>
            <pc:docMk/>
            <pc:sldMk cId="11165990" sldId="1389"/>
            <ac:spMk id="6" creationId="{00000000-0000-0000-0000-000000000000}"/>
          </ac:spMkLst>
        </pc:spChg>
        <pc:spChg chg="add del mod">
          <ac:chgData name="Dan Pearson" userId="4e842388f9b75908" providerId="LiveId" clId="{4B8C1F03-F766-46BE-9135-66CC66FF61C4}" dt="2021-05-03T16:17:54.692" v="81" actId="478"/>
          <ac:spMkLst>
            <pc:docMk/>
            <pc:sldMk cId="11165990" sldId="1389"/>
            <ac:spMk id="8" creationId="{B733D1BA-A9B2-4267-8704-D64E6D6822DA}"/>
          </ac:spMkLst>
        </pc:spChg>
        <pc:spChg chg="add mod">
          <ac:chgData name="Dan Pearson" userId="4e842388f9b75908" providerId="LiveId" clId="{4B8C1F03-F766-46BE-9135-66CC66FF61C4}" dt="2021-05-03T16:18:18.577" v="85" actId="14100"/>
          <ac:spMkLst>
            <pc:docMk/>
            <pc:sldMk cId="11165990" sldId="1389"/>
            <ac:spMk id="10" creationId="{861BB28F-FDE9-45AC-82B2-8A178A0579D8}"/>
          </ac:spMkLst>
        </pc:spChg>
        <pc:picChg chg="add mod">
          <ac:chgData name="Dan Pearson" userId="4e842388f9b75908" providerId="LiveId" clId="{4B8C1F03-F766-46BE-9135-66CC66FF61C4}" dt="2021-05-03T16:18:13.418" v="83" actId="14100"/>
          <ac:picMkLst>
            <pc:docMk/>
            <pc:sldMk cId="11165990" sldId="1389"/>
            <ac:picMk id="11" creationId="{65D4ADC3-3080-404F-A8BD-56310C5CAEFE}"/>
          </ac:picMkLst>
        </pc:picChg>
        <pc:picChg chg="del">
          <ac:chgData name="Dan Pearson" userId="4e842388f9b75908" providerId="LiveId" clId="{4B8C1F03-F766-46BE-9135-66CC66FF61C4}" dt="2021-05-03T16:17:25.667" v="67" actId="478"/>
          <ac:picMkLst>
            <pc:docMk/>
            <pc:sldMk cId="11165990" sldId="1389"/>
            <ac:picMk id="13" creationId="{C474AD4B-F944-4260-894B-74026B534C5B}"/>
          </ac:picMkLst>
        </pc:picChg>
      </pc:sldChg>
      <pc:sldChg chg="addSp delSp modSp add mod ord delAnim modAnim">
        <pc:chgData name="Dan Pearson" userId="4e842388f9b75908" providerId="LiveId" clId="{4B8C1F03-F766-46BE-9135-66CC66FF61C4}" dt="2021-05-03T16:20:52.575" v="94"/>
        <pc:sldMkLst>
          <pc:docMk/>
          <pc:sldMk cId="2244465246" sldId="1390"/>
        </pc:sldMkLst>
        <pc:spChg chg="del">
          <ac:chgData name="Dan Pearson" userId="4e842388f9b75908" providerId="LiveId" clId="{4B8C1F03-F766-46BE-9135-66CC66FF61C4}" dt="2021-05-03T16:19:45.356" v="92" actId="478"/>
          <ac:spMkLst>
            <pc:docMk/>
            <pc:sldMk cId="2244465246" sldId="1390"/>
            <ac:spMk id="3" creationId="{00000000-0000-0000-0000-000000000000}"/>
          </ac:spMkLst>
        </pc:spChg>
        <pc:spChg chg="del">
          <ac:chgData name="Dan Pearson" userId="4e842388f9b75908" providerId="LiveId" clId="{4B8C1F03-F766-46BE-9135-66CC66FF61C4}" dt="2021-05-03T16:19:42.032" v="90" actId="478"/>
          <ac:spMkLst>
            <pc:docMk/>
            <pc:sldMk cId="2244465246" sldId="1390"/>
            <ac:spMk id="5" creationId="{00000000-0000-0000-0000-000000000000}"/>
          </ac:spMkLst>
        </pc:spChg>
        <pc:spChg chg="del">
          <ac:chgData name="Dan Pearson" userId="4e842388f9b75908" providerId="LiveId" clId="{4B8C1F03-F766-46BE-9135-66CC66FF61C4}" dt="2021-05-03T16:19:43.783" v="91" actId="478"/>
          <ac:spMkLst>
            <pc:docMk/>
            <pc:sldMk cId="2244465246" sldId="1390"/>
            <ac:spMk id="6" creationId="{00000000-0000-0000-0000-000000000000}"/>
          </ac:spMkLst>
        </pc:spChg>
        <pc:picChg chg="add mod">
          <ac:chgData name="Dan Pearson" userId="4e842388f9b75908" providerId="LiveId" clId="{4B8C1F03-F766-46BE-9135-66CC66FF61C4}" dt="2021-05-03T16:20:52.575" v="94"/>
          <ac:picMkLst>
            <pc:docMk/>
            <pc:sldMk cId="2244465246" sldId="1390"/>
            <ac:picMk id="7" creationId="{4684A8F7-EAD6-4011-A488-4C7E90C98037}"/>
          </ac:picMkLst>
        </pc:picChg>
        <pc:picChg chg="del">
          <ac:chgData name="Dan Pearson" userId="4e842388f9b75908" providerId="LiveId" clId="{4B8C1F03-F766-46BE-9135-66CC66FF61C4}" dt="2021-05-03T16:19:38.970" v="89" actId="478"/>
          <ac:picMkLst>
            <pc:docMk/>
            <pc:sldMk cId="2244465246" sldId="1390"/>
            <ac:picMk id="13" creationId="{C474AD4B-F944-4260-894B-74026B534C5B}"/>
          </ac:picMkLst>
        </pc:picChg>
      </pc:sldChg>
      <pc:sldChg chg="addSp delSp modSp add mod ord">
        <pc:chgData name="Dan Pearson" userId="4e842388f9b75908" providerId="LiveId" clId="{4B8C1F03-F766-46BE-9135-66CC66FF61C4}" dt="2021-05-03T16:22:27.943" v="100" actId="14100"/>
        <pc:sldMkLst>
          <pc:docMk/>
          <pc:sldMk cId="785264754" sldId="1391"/>
        </pc:sldMkLst>
        <pc:picChg chg="add mod">
          <ac:chgData name="Dan Pearson" userId="4e842388f9b75908" providerId="LiveId" clId="{4B8C1F03-F766-46BE-9135-66CC66FF61C4}" dt="2021-05-03T16:22:27.943" v="100" actId="14100"/>
          <ac:picMkLst>
            <pc:docMk/>
            <pc:sldMk cId="785264754" sldId="1391"/>
            <ac:picMk id="8" creationId="{0EB317C6-E395-41FA-96AD-6FB8C283161D}"/>
          </ac:picMkLst>
        </pc:picChg>
        <pc:picChg chg="del">
          <ac:chgData name="Dan Pearson" userId="4e842388f9b75908" providerId="LiveId" clId="{4B8C1F03-F766-46BE-9135-66CC66FF61C4}" dt="2021-05-03T16:22:10.547" v="98" actId="478"/>
          <ac:picMkLst>
            <pc:docMk/>
            <pc:sldMk cId="785264754" sldId="1391"/>
            <ac:picMk id="13" creationId="{C474AD4B-F944-4260-894B-74026B534C5B}"/>
          </ac:picMkLst>
        </pc:picChg>
      </pc:sldChg>
      <pc:sldChg chg="delSp add del mod delAnim">
        <pc:chgData name="Dan Pearson" userId="4e842388f9b75908" providerId="LiveId" clId="{4B8C1F03-F766-46BE-9135-66CC66FF61C4}" dt="2021-05-03T17:02:23.825" v="1180" actId="478"/>
        <pc:sldMkLst>
          <pc:docMk/>
          <pc:sldMk cId="2110346699" sldId="1392"/>
        </pc:sldMkLst>
        <pc:spChg chg="del">
          <ac:chgData name="Dan Pearson" userId="4e842388f9b75908" providerId="LiveId" clId="{4B8C1F03-F766-46BE-9135-66CC66FF61C4}" dt="2021-05-03T17:02:20.932" v="1178" actId="478"/>
          <ac:spMkLst>
            <pc:docMk/>
            <pc:sldMk cId="2110346699" sldId="1392"/>
            <ac:spMk id="4" creationId="{00000000-0000-0000-0000-000000000000}"/>
          </ac:spMkLst>
        </pc:spChg>
        <pc:spChg chg="del">
          <ac:chgData name="Dan Pearson" userId="4e842388f9b75908" providerId="LiveId" clId="{4B8C1F03-F766-46BE-9135-66CC66FF61C4}" dt="2021-05-03T17:02:23.825" v="1180" actId="478"/>
          <ac:spMkLst>
            <pc:docMk/>
            <pc:sldMk cId="2110346699" sldId="1392"/>
            <ac:spMk id="5" creationId="{00000000-0000-0000-0000-000000000000}"/>
          </ac:spMkLst>
        </pc:spChg>
        <pc:spChg chg="del">
          <ac:chgData name="Dan Pearson" userId="4e842388f9b75908" providerId="LiveId" clId="{4B8C1F03-F766-46BE-9135-66CC66FF61C4}" dt="2021-05-03T17:02:19.760" v="1177" actId="478"/>
          <ac:spMkLst>
            <pc:docMk/>
            <pc:sldMk cId="2110346699" sldId="1392"/>
            <ac:spMk id="7" creationId="{00000000-0000-0000-0000-000000000000}"/>
          </ac:spMkLst>
        </pc:spChg>
        <pc:spChg chg="del">
          <ac:chgData name="Dan Pearson" userId="4e842388f9b75908" providerId="LiveId" clId="{4B8C1F03-F766-46BE-9135-66CC66FF61C4}" dt="2021-05-03T17:02:22.875" v="1179" actId="478"/>
          <ac:spMkLst>
            <pc:docMk/>
            <pc:sldMk cId="2110346699" sldId="1392"/>
            <ac:spMk id="8" creationId="{00000000-0000-0000-0000-000000000000}"/>
          </ac:spMkLst>
        </pc:spChg>
      </pc:sldChg>
      <pc:sldChg chg="addSp delSp modSp add mod delAnim modAnim">
        <pc:chgData name="Dan Pearson" userId="4e842388f9b75908" providerId="LiveId" clId="{4B8C1F03-F766-46BE-9135-66CC66FF61C4}" dt="2021-05-03T16:27:32.178" v="150" actId="14100"/>
        <pc:sldMkLst>
          <pc:docMk/>
          <pc:sldMk cId="3040468058" sldId="1393"/>
        </pc:sldMkLst>
        <pc:spChg chg="mod">
          <ac:chgData name="Dan Pearson" userId="4e842388f9b75908" providerId="LiveId" clId="{4B8C1F03-F766-46BE-9135-66CC66FF61C4}" dt="2021-05-03T16:27:32.178" v="150" actId="14100"/>
          <ac:spMkLst>
            <pc:docMk/>
            <pc:sldMk cId="3040468058" sldId="1393"/>
            <ac:spMk id="2" creationId="{00000000-0000-0000-0000-000000000000}"/>
          </ac:spMkLst>
        </pc:spChg>
        <pc:spChg chg="del mod">
          <ac:chgData name="Dan Pearson" userId="4e842388f9b75908" providerId="LiveId" clId="{4B8C1F03-F766-46BE-9135-66CC66FF61C4}" dt="2021-05-03T16:26:04.106" v="145"/>
          <ac:spMkLst>
            <pc:docMk/>
            <pc:sldMk cId="3040468058" sldId="1393"/>
            <ac:spMk id="3" creationId="{00000000-0000-0000-0000-000000000000}"/>
          </ac:spMkLst>
        </pc:spChg>
        <pc:spChg chg="del">
          <ac:chgData name="Dan Pearson" userId="4e842388f9b75908" providerId="LiveId" clId="{4B8C1F03-F766-46BE-9135-66CC66FF61C4}" dt="2021-05-03T16:25:54.398" v="140" actId="478"/>
          <ac:spMkLst>
            <pc:docMk/>
            <pc:sldMk cId="3040468058" sldId="1393"/>
            <ac:spMk id="4" creationId="{00000000-0000-0000-0000-000000000000}"/>
          </ac:spMkLst>
        </pc:spChg>
        <pc:spChg chg="del">
          <ac:chgData name="Dan Pearson" userId="4e842388f9b75908" providerId="LiveId" clId="{4B8C1F03-F766-46BE-9135-66CC66FF61C4}" dt="2021-05-03T16:25:57.622" v="142" actId="478"/>
          <ac:spMkLst>
            <pc:docMk/>
            <pc:sldMk cId="3040468058" sldId="1393"/>
            <ac:spMk id="5" creationId="{00000000-0000-0000-0000-000000000000}"/>
          </ac:spMkLst>
        </pc:spChg>
        <pc:spChg chg="del">
          <ac:chgData name="Dan Pearson" userId="4e842388f9b75908" providerId="LiveId" clId="{4B8C1F03-F766-46BE-9135-66CC66FF61C4}" dt="2021-05-03T16:25:53.210" v="139" actId="478"/>
          <ac:spMkLst>
            <pc:docMk/>
            <pc:sldMk cId="3040468058" sldId="1393"/>
            <ac:spMk id="7" creationId="{00000000-0000-0000-0000-000000000000}"/>
          </ac:spMkLst>
        </pc:spChg>
        <pc:spChg chg="del">
          <ac:chgData name="Dan Pearson" userId="4e842388f9b75908" providerId="LiveId" clId="{4B8C1F03-F766-46BE-9135-66CC66FF61C4}" dt="2021-05-03T16:25:56.603" v="141" actId="478"/>
          <ac:spMkLst>
            <pc:docMk/>
            <pc:sldMk cId="3040468058" sldId="1393"/>
            <ac:spMk id="8" creationId="{00000000-0000-0000-0000-000000000000}"/>
          </ac:spMkLst>
        </pc:spChg>
        <pc:picChg chg="add mod">
          <ac:chgData name="Dan Pearson" userId="4e842388f9b75908" providerId="LiveId" clId="{4B8C1F03-F766-46BE-9135-66CC66FF61C4}" dt="2021-05-03T16:27:21.465" v="148" actId="14100"/>
          <ac:picMkLst>
            <pc:docMk/>
            <pc:sldMk cId="3040468058" sldId="1393"/>
            <ac:picMk id="6" creationId="{DAB96126-4375-41DD-8DA9-0B9B8283E6C5}"/>
          </ac:picMkLst>
        </pc:picChg>
        <pc:picChg chg="del">
          <ac:chgData name="Dan Pearson" userId="4e842388f9b75908" providerId="LiveId" clId="{4B8C1F03-F766-46BE-9135-66CC66FF61C4}" dt="2021-05-03T16:25:50.155" v="138" actId="478"/>
          <ac:picMkLst>
            <pc:docMk/>
            <pc:sldMk cId="3040468058" sldId="1393"/>
            <ac:picMk id="14" creationId="{B75002A4-8820-4CC6-AFAB-A75DC3FE536C}"/>
          </ac:picMkLst>
        </pc:picChg>
      </pc:sldChg>
      <pc:sldChg chg="addSp delSp modSp add mod modAnim">
        <pc:chgData name="Dan Pearson" userId="4e842388f9b75908" providerId="LiveId" clId="{4B8C1F03-F766-46BE-9135-66CC66FF61C4}" dt="2021-05-03T16:40:27.746" v="1168" actId="20577"/>
        <pc:sldMkLst>
          <pc:docMk/>
          <pc:sldMk cId="2706522064" sldId="1394"/>
        </pc:sldMkLst>
        <pc:spChg chg="mod">
          <ac:chgData name="Dan Pearson" userId="4e842388f9b75908" providerId="LiveId" clId="{4B8C1F03-F766-46BE-9135-66CC66FF61C4}" dt="2021-05-03T16:30:47.390" v="396" actId="20577"/>
          <ac:spMkLst>
            <pc:docMk/>
            <pc:sldMk cId="2706522064" sldId="1394"/>
            <ac:spMk id="2" creationId="{00000000-0000-0000-0000-000000000000}"/>
          </ac:spMkLst>
        </pc:spChg>
        <pc:spChg chg="mod">
          <ac:chgData name="Dan Pearson" userId="4e842388f9b75908" providerId="LiveId" clId="{4B8C1F03-F766-46BE-9135-66CC66FF61C4}" dt="2021-05-03T16:35:19.669" v="877" actId="20577"/>
          <ac:spMkLst>
            <pc:docMk/>
            <pc:sldMk cId="2706522064" sldId="1394"/>
            <ac:spMk id="3" creationId="{00000000-0000-0000-0000-000000000000}"/>
          </ac:spMkLst>
        </pc:spChg>
        <pc:spChg chg="add mod">
          <ac:chgData name="Dan Pearson" userId="4e842388f9b75908" providerId="LiveId" clId="{4B8C1F03-F766-46BE-9135-66CC66FF61C4}" dt="2021-05-03T16:36:22.921" v="937" actId="313"/>
          <ac:spMkLst>
            <pc:docMk/>
            <pc:sldMk cId="2706522064" sldId="1394"/>
            <ac:spMk id="9" creationId="{A318C213-469B-4302-A2B5-803B301269A1}"/>
          </ac:spMkLst>
        </pc:spChg>
        <pc:spChg chg="add mod">
          <ac:chgData name="Dan Pearson" userId="4e842388f9b75908" providerId="LiveId" clId="{4B8C1F03-F766-46BE-9135-66CC66FF61C4}" dt="2021-05-03T16:37:36.738" v="978" actId="1076"/>
          <ac:spMkLst>
            <pc:docMk/>
            <pc:sldMk cId="2706522064" sldId="1394"/>
            <ac:spMk id="10" creationId="{48A87F56-20B2-4210-834B-63594777631A}"/>
          </ac:spMkLst>
        </pc:spChg>
        <pc:spChg chg="add del mod">
          <ac:chgData name="Dan Pearson" userId="4e842388f9b75908" providerId="LiveId" clId="{4B8C1F03-F766-46BE-9135-66CC66FF61C4}" dt="2021-05-03T16:37:43.043" v="980"/>
          <ac:spMkLst>
            <pc:docMk/>
            <pc:sldMk cId="2706522064" sldId="1394"/>
            <ac:spMk id="11" creationId="{E51592AC-786F-4CA3-ABD1-0A649901A4EE}"/>
          </ac:spMkLst>
        </pc:spChg>
        <pc:spChg chg="add mod">
          <ac:chgData name="Dan Pearson" userId="4e842388f9b75908" providerId="LiveId" clId="{4B8C1F03-F766-46BE-9135-66CC66FF61C4}" dt="2021-05-03T16:40:27.746" v="1168" actId="20577"/>
          <ac:spMkLst>
            <pc:docMk/>
            <pc:sldMk cId="2706522064" sldId="1394"/>
            <ac:spMk id="12" creationId="{EFF002FE-981D-4F58-B42C-1C9760265E51}"/>
          </ac:spMkLst>
        </pc:spChg>
        <pc:spChg chg="mod">
          <ac:chgData name="Dan Pearson" userId="4e842388f9b75908" providerId="LiveId" clId="{4B8C1F03-F766-46BE-9135-66CC66FF61C4}" dt="2021-05-03T16:35:50.552" v="879" actId="1076"/>
          <ac:spMkLst>
            <pc:docMk/>
            <pc:sldMk cId="2706522064" sldId="1394"/>
            <ac:spMk id="14" creationId="{00000000-0000-0000-0000-000000000000}"/>
          </ac:spMkLst>
        </pc:spChg>
        <pc:spChg chg="mod">
          <ac:chgData name="Dan Pearson" userId="4e842388f9b75908" providerId="LiveId" clId="{4B8C1F03-F766-46BE-9135-66CC66FF61C4}" dt="2021-05-03T16:37:20.890" v="976" actId="6549"/>
          <ac:spMkLst>
            <pc:docMk/>
            <pc:sldMk cId="2706522064" sldId="1394"/>
            <ac:spMk id="15" creationId="{00000000-0000-0000-0000-000000000000}"/>
          </ac:spMkLst>
        </pc:spChg>
      </pc:sldChg>
      <pc:sldChg chg="delSp modSp add mod">
        <pc:chgData name="Dan Pearson" userId="4e842388f9b75908" providerId="LiveId" clId="{4B8C1F03-F766-46BE-9135-66CC66FF61C4}" dt="2021-05-03T16:55:17.636" v="1176" actId="1076"/>
        <pc:sldMkLst>
          <pc:docMk/>
          <pc:sldMk cId="3580266295" sldId="1395"/>
        </pc:sldMkLst>
        <pc:spChg chg="mod">
          <ac:chgData name="Dan Pearson" userId="4e842388f9b75908" providerId="LiveId" clId="{4B8C1F03-F766-46BE-9135-66CC66FF61C4}" dt="2021-05-03T16:55:17.636" v="1176" actId="1076"/>
          <ac:spMkLst>
            <pc:docMk/>
            <pc:sldMk cId="3580266295" sldId="1395"/>
            <ac:spMk id="2" creationId="{00000000-0000-0000-0000-000000000000}"/>
          </ac:spMkLst>
        </pc:spChg>
        <pc:spChg chg="del">
          <ac:chgData name="Dan Pearson" userId="4e842388f9b75908" providerId="LiveId" clId="{4B8C1F03-F766-46BE-9135-66CC66FF61C4}" dt="2021-05-03T16:55:03.612" v="1173" actId="478"/>
          <ac:spMkLst>
            <pc:docMk/>
            <pc:sldMk cId="3580266295" sldId="1395"/>
            <ac:spMk id="3" creationId="{00000000-0000-0000-0000-000000000000}"/>
          </ac:spMkLst>
        </pc:spChg>
        <pc:picChg chg="mod">
          <ac:chgData name="Dan Pearson" userId="4e842388f9b75908" providerId="LiveId" clId="{4B8C1F03-F766-46BE-9135-66CC66FF61C4}" dt="2021-05-03T16:55:13.794" v="1175" actId="14100"/>
          <ac:picMkLst>
            <pc:docMk/>
            <pc:sldMk cId="3580266295" sldId="1395"/>
            <ac:picMk id="7" creationId="{1B8CF4C1-313F-4B38-929E-96F6CAB4ACD1}"/>
          </ac:picMkLst>
        </pc:picChg>
        <pc:picChg chg="del">
          <ac:chgData name="Dan Pearson" userId="4e842388f9b75908" providerId="LiveId" clId="{4B8C1F03-F766-46BE-9135-66CC66FF61C4}" dt="2021-05-03T16:55:01.144" v="1172" actId="478"/>
          <ac:picMkLst>
            <pc:docMk/>
            <pc:sldMk cId="3580266295" sldId="1395"/>
            <ac:picMk id="10" creationId="{74036065-0322-46FD-BAF0-EECE10F8B8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5274802" y="0"/>
            <a:ext cx="4035319" cy="352534"/>
          </a:xfrm>
          <a:prstGeom prst="rect">
            <a:avLst/>
          </a:prstGeom>
        </p:spPr>
        <p:txBody>
          <a:bodyPr vert="horz" lIns="93360" tIns="46680" rIns="93360" bIns="46680" rtlCol="0"/>
          <a:lstStyle>
            <a:lvl1pPr algn="r">
              <a:defRPr sz="1200"/>
            </a:lvl1pPr>
          </a:lstStyle>
          <a:p>
            <a:fld id="{39C05CB7-7154-42F2-8D93-1E20B1508952}" type="datetimeFigureOut">
              <a:rPr lang="en-US" smtClean="0"/>
              <a:t>5/17/2021</a:t>
            </a:fld>
            <a:endParaRPr lang="en-US"/>
          </a:p>
        </p:txBody>
      </p:sp>
      <p:sp>
        <p:nvSpPr>
          <p:cNvPr id="4" name="Footer Placeholder 3"/>
          <p:cNvSpPr>
            <a:spLocks noGrp="1"/>
          </p:cNvSpPr>
          <p:nvPr>
            <p:ph type="ftr" sz="quarter" idx="2"/>
          </p:nvPr>
        </p:nvSpPr>
        <p:spPr>
          <a:xfrm>
            <a:off x="1" y="6673743"/>
            <a:ext cx="4035319" cy="352533"/>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5274802" y="6673743"/>
            <a:ext cx="4035319" cy="352533"/>
          </a:xfrm>
          <a:prstGeom prst="rect">
            <a:avLst/>
          </a:prstGeom>
        </p:spPr>
        <p:txBody>
          <a:bodyPr vert="horz" lIns="93360" tIns="46680" rIns="93360" bIns="46680" rtlCol="0" anchor="b"/>
          <a:lstStyle>
            <a:lvl1pPr algn="r">
              <a:defRPr sz="1200"/>
            </a:lvl1pPr>
          </a:lstStyle>
          <a:p>
            <a:fld id="{E914430B-58C5-4EB3-A903-20F07B4F04B7}" type="slidenum">
              <a:rPr lang="en-US" smtClean="0"/>
              <a:t>‹#›</a:t>
            </a:fld>
            <a:endParaRPr lang="en-US"/>
          </a:p>
        </p:txBody>
      </p:sp>
    </p:spTree>
    <p:extLst>
      <p:ext uri="{BB962C8B-B14F-4D97-AF65-F5344CB8AC3E}">
        <p14:creationId xmlns:p14="http://schemas.microsoft.com/office/powerpoint/2010/main" val="249690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5319" cy="35253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5274802" y="1"/>
            <a:ext cx="4035319" cy="352534"/>
          </a:xfrm>
          <a:prstGeom prst="rect">
            <a:avLst/>
          </a:prstGeom>
        </p:spPr>
        <p:txBody>
          <a:bodyPr vert="horz" lIns="93360" tIns="46680" rIns="93360" bIns="46680" rtlCol="0"/>
          <a:lstStyle>
            <a:lvl1pPr algn="r">
              <a:defRPr sz="1200"/>
            </a:lvl1pPr>
          </a:lstStyle>
          <a:p>
            <a:fld id="{8E1E840F-9B2B-44B5-896B-5B857B514EB5}" type="datetimeFigureOut">
              <a:rPr lang="en-US" smtClean="0"/>
              <a:t>5/17/2021</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931228" y="3381395"/>
            <a:ext cx="7449820" cy="2766596"/>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3360" tIns="46680" rIns="93360" bIns="46680" rtlCol="0" anchor="b"/>
          <a:lstStyle>
            <a:lvl1pPr algn="r">
              <a:defRPr sz="1200"/>
            </a:lvl1pPr>
          </a:lstStyle>
          <a:p>
            <a:fld id="{B8F1E044-3EA6-4167-A0FB-D05C215FD25D}" type="slidenum">
              <a:rPr lang="en-US" smtClean="0"/>
              <a:t>‹#›</a:t>
            </a:fld>
            <a:endParaRPr lang="en-US"/>
          </a:p>
        </p:txBody>
      </p:sp>
    </p:spTree>
    <p:extLst>
      <p:ext uri="{BB962C8B-B14F-4D97-AF65-F5344CB8AC3E}">
        <p14:creationId xmlns:p14="http://schemas.microsoft.com/office/powerpoint/2010/main" val="145450669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was started and is being built around the theory that missions will drive the technology we acquire.  We don't want to acquire technology in hopes that one day we can use it or have the expertise to use it.</a:t>
            </a:r>
          </a:p>
        </p:txBody>
      </p:sp>
      <p:sp>
        <p:nvSpPr>
          <p:cNvPr id="4" name="Slide Number Placeholder 3"/>
          <p:cNvSpPr>
            <a:spLocks noGrp="1"/>
          </p:cNvSpPr>
          <p:nvPr>
            <p:ph type="sldNum" sz="quarter" idx="5"/>
          </p:nvPr>
        </p:nvSpPr>
        <p:spPr/>
        <p:txBody>
          <a:bodyPr/>
          <a:lstStyle/>
          <a:p>
            <a:fld id="{B8F1E044-3EA6-4167-A0FB-D05C215FD25D}" type="slidenum">
              <a:rPr lang="en-US" smtClean="0"/>
              <a:t>1</a:t>
            </a:fld>
            <a:endParaRPr lang="en-US"/>
          </a:p>
        </p:txBody>
      </p:sp>
    </p:spTree>
    <p:extLst>
      <p:ext uri="{BB962C8B-B14F-4D97-AF65-F5344CB8AC3E}">
        <p14:creationId xmlns:p14="http://schemas.microsoft.com/office/powerpoint/2010/main" val="92387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was started from the foundation that it is Professionally </a:t>
            </a:r>
            <a:r>
              <a:rPr lang="en-US" dirty="0" err="1"/>
              <a:t>organzied</a:t>
            </a:r>
            <a:r>
              <a:rPr lang="en-US" dirty="0"/>
              <a:t> and operated.  </a:t>
            </a:r>
            <a:r>
              <a:rPr lang="en-US" dirty="0" err="1"/>
              <a:t>Begiining</a:t>
            </a:r>
            <a:r>
              <a:rPr lang="en-US" dirty="0"/>
              <a:t> with the training, requirements of the RPICs, continued refinement of </a:t>
            </a:r>
            <a:r>
              <a:rPr lang="en-US" dirty="0" err="1"/>
              <a:t>doucmentation</a:t>
            </a:r>
            <a:r>
              <a:rPr lang="en-US" dirty="0"/>
              <a:t> and procedures.</a:t>
            </a:r>
          </a:p>
        </p:txBody>
      </p:sp>
      <p:sp>
        <p:nvSpPr>
          <p:cNvPr id="4" name="Slide Number Placeholder 3"/>
          <p:cNvSpPr>
            <a:spLocks noGrp="1"/>
          </p:cNvSpPr>
          <p:nvPr>
            <p:ph type="sldNum" sz="quarter" idx="5"/>
          </p:nvPr>
        </p:nvSpPr>
        <p:spPr/>
        <p:txBody>
          <a:bodyPr/>
          <a:lstStyle/>
          <a:p>
            <a:fld id="{B8F1E044-3EA6-4167-A0FB-D05C215FD25D}" type="slidenum">
              <a:rPr lang="en-US" smtClean="0"/>
              <a:t>2</a:t>
            </a:fld>
            <a:endParaRPr lang="en-US"/>
          </a:p>
        </p:txBody>
      </p:sp>
    </p:spTree>
    <p:extLst>
      <p:ext uri="{BB962C8B-B14F-4D97-AF65-F5344CB8AC3E}">
        <p14:creationId xmlns:p14="http://schemas.microsoft.com/office/powerpoint/2010/main" val="65791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development of the program was from Larry and Dan.  Larry having knowledge of the UAV technology coupled with the availability of technology would allow the use in the Oil and Gas Regulatory program.  Dan being  technology person along with the Private Pilot training enhanced the building of the hands-on Professional requirements to avoid the “hobby drone pilot” situation.</a:t>
            </a:r>
          </a:p>
          <a:p>
            <a:endParaRPr lang="en-US" dirty="0"/>
          </a:p>
          <a:p>
            <a:r>
              <a:rPr lang="en-US" dirty="0"/>
              <a:t>The original three RPICs were originally trained via a 10 day on-site training curriculum that included ground school, flight training, and a safety program overview.  The three pilots have differing backgrounds and were carefully chosen based on in-person conversations and applicable backgrounds.  They have their FAS Part 107 RPIC certificate.</a:t>
            </a:r>
          </a:p>
          <a:p>
            <a:endParaRPr lang="en-US" dirty="0"/>
          </a:p>
          <a:p>
            <a:r>
              <a:rPr lang="en-US" dirty="0"/>
              <a:t>Once training was complete, we ask that the RPICs fly as often as possible to keep current.  We are constantly tweaking and modifying the documentation and procedures.</a:t>
            </a:r>
          </a:p>
        </p:txBody>
      </p:sp>
      <p:sp>
        <p:nvSpPr>
          <p:cNvPr id="4" name="Slide Number Placeholder 3"/>
          <p:cNvSpPr>
            <a:spLocks noGrp="1"/>
          </p:cNvSpPr>
          <p:nvPr>
            <p:ph type="sldNum" sz="quarter" idx="5"/>
          </p:nvPr>
        </p:nvSpPr>
        <p:spPr/>
        <p:txBody>
          <a:bodyPr/>
          <a:lstStyle/>
          <a:p>
            <a:fld id="{B8F1E044-3EA6-4167-A0FB-D05C215FD25D}" type="slidenum">
              <a:rPr lang="en-US" smtClean="0"/>
              <a:t>3</a:t>
            </a:fld>
            <a:endParaRPr lang="en-US"/>
          </a:p>
        </p:txBody>
      </p:sp>
    </p:spTree>
    <p:extLst>
      <p:ext uri="{BB962C8B-B14F-4D97-AF65-F5344CB8AC3E}">
        <p14:creationId xmlns:p14="http://schemas.microsoft.com/office/powerpoint/2010/main" val="253938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1E044-3EA6-4167-A0FB-D05C215FD25D}" type="slidenum">
              <a:rPr lang="en-US" smtClean="0"/>
              <a:t>5</a:t>
            </a:fld>
            <a:endParaRPr lang="en-US"/>
          </a:p>
        </p:txBody>
      </p:sp>
    </p:spTree>
    <p:extLst>
      <p:ext uri="{BB962C8B-B14F-4D97-AF65-F5344CB8AC3E}">
        <p14:creationId xmlns:p14="http://schemas.microsoft.com/office/powerpoint/2010/main" val="115805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DJI Phantom 4 Pro was purchased immediately after the training program.  It was selected because of the familiarity to the RPICs along with a recommendation from the training officer.  The aircraft is very stabile in flight and provides excellent data collection through the use of photogrammetry.  The ability to record photos and video has also been used to facilitate mission requests.</a:t>
            </a:r>
          </a:p>
        </p:txBody>
      </p:sp>
      <p:sp>
        <p:nvSpPr>
          <p:cNvPr id="4" name="Slide Number Placeholder 3"/>
          <p:cNvSpPr>
            <a:spLocks noGrp="1"/>
          </p:cNvSpPr>
          <p:nvPr>
            <p:ph type="sldNum" sz="quarter" idx="5"/>
          </p:nvPr>
        </p:nvSpPr>
        <p:spPr/>
        <p:txBody>
          <a:bodyPr/>
          <a:lstStyle/>
          <a:p>
            <a:fld id="{B8F1E044-3EA6-4167-A0FB-D05C215FD25D}" type="slidenum">
              <a:rPr lang="en-US" smtClean="0"/>
              <a:t>7</a:t>
            </a:fld>
            <a:endParaRPr lang="en-US"/>
          </a:p>
        </p:txBody>
      </p:sp>
    </p:spTree>
    <p:extLst>
      <p:ext uri="{BB962C8B-B14F-4D97-AF65-F5344CB8AC3E}">
        <p14:creationId xmlns:p14="http://schemas.microsoft.com/office/powerpoint/2010/main" val="411818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1E044-3EA6-4167-A0FB-D05C215FD25D}" type="slidenum">
              <a:rPr lang="en-US" smtClean="0"/>
              <a:t>13</a:t>
            </a:fld>
            <a:endParaRPr lang="en-US"/>
          </a:p>
        </p:txBody>
      </p:sp>
    </p:spTree>
    <p:extLst>
      <p:ext uri="{BB962C8B-B14F-4D97-AF65-F5344CB8AC3E}">
        <p14:creationId xmlns:p14="http://schemas.microsoft.com/office/powerpoint/2010/main" val="195873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0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2"/>
            <a:ext cx="9143999"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Tree>
    <p:extLst>
      <p:ext uri="{BB962C8B-B14F-4D97-AF65-F5344CB8AC3E}">
        <p14:creationId xmlns:p14="http://schemas.microsoft.com/office/powerpoint/2010/main" val="344276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SPPPT001">
    <p:spTree>
      <p:nvGrpSpPr>
        <p:cNvPr id="1" name=""/>
        <p:cNvGrpSpPr/>
        <p:nvPr/>
      </p:nvGrpSpPr>
      <p:grpSpPr>
        <a:xfrm>
          <a:off x="0" y="0"/>
          <a:ext cx="0" cy="0"/>
          <a:chOff x="0" y="0"/>
          <a:chExt cx="0" cy="0"/>
        </a:xfrm>
      </p:grpSpPr>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0391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SPPPT004">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5567680" y="2"/>
            <a:ext cx="3576320"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
        <p:nvSpPr>
          <p:cNvPr id="5"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0590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SPPPT00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4551903" y="2"/>
            <a:ext cx="4592097"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
        <p:nvSpPr>
          <p:cNvPr id="5"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79249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SPPPT0037">
    <p:spTree>
      <p:nvGrpSpPr>
        <p:cNvPr id="1" name=""/>
        <p:cNvGrpSpPr/>
        <p:nvPr/>
      </p:nvGrpSpPr>
      <p:grpSpPr>
        <a:xfrm>
          <a:off x="0" y="0"/>
          <a:ext cx="0" cy="0"/>
          <a:chOff x="0" y="0"/>
          <a:chExt cx="0" cy="0"/>
        </a:xfrm>
      </p:grpSpPr>
      <p:sp>
        <p:nvSpPr>
          <p:cNvPr id="28" name="Picture Placeholder 27"/>
          <p:cNvSpPr>
            <a:spLocks noGrp="1"/>
          </p:cNvSpPr>
          <p:nvPr>
            <p:ph type="pic" sz="quarter" idx="31"/>
          </p:nvPr>
        </p:nvSpPr>
        <p:spPr>
          <a:xfrm>
            <a:off x="0" y="0"/>
            <a:ext cx="9144000" cy="2336800"/>
          </a:xfrm>
          <a:custGeom>
            <a:avLst/>
            <a:gdLst>
              <a:gd name="connsiteX0" fmla="*/ 0 w 1394727"/>
              <a:gd name="connsiteY0" fmla="*/ 0 h 1427722"/>
              <a:gd name="connsiteX1" fmla="*/ 1394727 w 1394727"/>
              <a:gd name="connsiteY1" fmla="*/ 0 h 1427722"/>
              <a:gd name="connsiteX2" fmla="*/ 1394727 w 1394727"/>
              <a:gd name="connsiteY2" fmla="*/ 1427722 h 1427722"/>
              <a:gd name="connsiteX3" fmla="*/ 0 w 1394727"/>
              <a:gd name="connsiteY3" fmla="*/ 1427722 h 1427722"/>
            </a:gdLst>
            <a:ahLst/>
            <a:cxnLst>
              <a:cxn ang="0">
                <a:pos x="connsiteX0" y="connsiteY0"/>
              </a:cxn>
              <a:cxn ang="0">
                <a:pos x="connsiteX1" y="connsiteY1"/>
              </a:cxn>
              <a:cxn ang="0">
                <a:pos x="connsiteX2" y="connsiteY2"/>
              </a:cxn>
              <a:cxn ang="0">
                <a:pos x="connsiteX3" y="connsiteY3"/>
              </a:cxn>
            </a:cxnLst>
            <a:rect l="l" t="t" r="r" b="b"/>
            <a:pathLst>
              <a:path w="1394727" h="1427722">
                <a:moveTo>
                  <a:pt x="0" y="0"/>
                </a:moveTo>
                <a:lnTo>
                  <a:pt x="1394727" y="0"/>
                </a:lnTo>
                <a:lnTo>
                  <a:pt x="1394727" y="1427722"/>
                </a:lnTo>
                <a:lnTo>
                  <a:pt x="0" y="1427722"/>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
        <p:nvSpPr>
          <p:cNvPr id="4"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solidFill>
              </a:defRPr>
            </a:lvl1pPr>
          </a:lstStyle>
          <a:p>
            <a:r>
              <a:rPr lang="en-US" dirty="0"/>
              <a:t>Click to edit Master title style</a:t>
            </a:r>
          </a:p>
        </p:txBody>
      </p:sp>
      <p:sp>
        <p:nvSpPr>
          <p:cNvPr id="8" name="Picture Placeholder 7"/>
          <p:cNvSpPr>
            <a:spLocks noGrp="1"/>
          </p:cNvSpPr>
          <p:nvPr>
            <p:ph type="pic" sz="quarter" idx="32"/>
          </p:nvPr>
        </p:nvSpPr>
        <p:spPr>
          <a:xfrm>
            <a:off x="6693553" y="661521"/>
            <a:ext cx="1915773" cy="3409617"/>
          </a:xfrm>
          <a:custGeom>
            <a:avLst/>
            <a:gdLst>
              <a:gd name="connsiteX0" fmla="*/ 0 w 1915773"/>
              <a:gd name="connsiteY0" fmla="*/ 0 h 3409617"/>
              <a:gd name="connsiteX1" fmla="*/ 1915773 w 1915773"/>
              <a:gd name="connsiteY1" fmla="*/ 0 h 3409617"/>
              <a:gd name="connsiteX2" fmla="*/ 1915773 w 1915773"/>
              <a:gd name="connsiteY2" fmla="*/ 3409617 h 3409617"/>
              <a:gd name="connsiteX3" fmla="*/ 0 w 1915773"/>
              <a:gd name="connsiteY3" fmla="*/ 3409617 h 3409617"/>
            </a:gdLst>
            <a:ahLst/>
            <a:cxnLst>
              <a:cxn ang="0">
                <a:pos x="connsiteX0" y="connsiteY0"/>
              </a:cxn>
              <a:cxn ang="0">
                <a:pos x="connsiteX1" y="connsiteY1"/>
              </a:cxn>
              <a:cxn ang="0">
                <a:pos x="connsiteX2" y="connsiteY2"/>
              </a:cxn>
              <a:cxn ang="0">
                <a:pos x="connsiteX3" y="connsiteY3"/>
              </a:cxn>
            </a:cxnLst>
            <a:rect l="l" t="t" r="r" b="b"/>
            <a:pathLst>
              <a:path w="1915773" h="3409617">
                <a:moveTo>
                  <a:pt x="0" y="0"/>
                </a:moveTo>
                <a:lnTo>
                  <a:pt x="1915773" y="0"/>
                </a:lnTo>
                <a:lnTo>
                  <a:pt x="1915773" y="3409617"/>
                </a:lnTo>
                <a:lnTo>
                  <a:pt x="0" y="3409617"/>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Tree>
    <p:extLst>
      <p:ext uri="{BB962C8B-B14F-4D97-AF65-F5344CB8AC3E}">
        <p14:creationId xmlns:p14="http://schemas.microsoft.com/office/powerpoint/2010/main" val="111767785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SPPPT0043">
    <p:spTree>
      <p:nvGrpSpPr>
        <p:cNvPr id="1" name=""/>
        <p:cNvGrpSpPr/>
        <p:nvPr/>
      </p:nvGrpSpPr>
      <p:grpSpPr>
        <a:xfrm>
          <a:off x="0" y="0"/>
          <a:ext cx="0" cy="0"/>
          <a:chOff x="0" y="0"/>
          <a:chExt cx="0" cy="0"/>
        </a:xfrm>
      </p:grpSpPr>
      <p:sp>
        <p:nvSpPr>
          <p:cNvPr id="5" name="Picture Placeholder 4"/>
          <p:cNvSpPr>
            <a:spLocks noGrp="1"/>
          </p:cNvSpPr>
          <p:nvPr>
            <p:ph type="pic" sz="quarter" idx="32"/>
          </p:nvPr>
        </p:nvSpPr>
        <p:spPr>
          <a:xfrm>
            <a:off x="967489" y="993895"/>
            <a:ext cx="3996731" cy="2249844"/>
          </a:xfrm>
          <a:custGeom>
            <a:avLst/>
            <a:gdLst>
              <a:gd name="connsiteX0" fmla="*/ 0 w 3996731"/>
              <a:gd name="connsiteY0" fmla="*/ 0 h 2249844"/>
              <a:gd name="connsiteX1" fmla="*/ 3996731 w 3996731"/>
              <a:gd name="connsiteY1" fmla="*/ 0 h 2249844"/>
              <a:gd name="connsiteX2" fmla="*/ 3996731 w 3996731"/>
              <a:gd name="connsiteY2" fmla="*/ 2249844 h 2249844"/>
              <a:gd name="connsiteX3" fmla="*/ 0 w 3996731"/>
              <a:gd name="connsiteY3" fmla="*/ 2249844 h 2249844"/>
            </a:gdLst>
            <a:ahLst/>
            <a:cxnLst>
              <a:cxn ang="0">
                <a:pos x="connsiteX0" y="connsiteY0"/>
              </a:cxn>
              <a:cxn ang="0">
                <a:pos x="connsiteX1" y="connsiteY1"/>
              </a:cxn>
              <a:cxn ang="0">
                <a:pos x="connsiteX2" y="connsiteY2"/>
              </a:cxn>
              <a:cxn ang="0">
                <a:pos x="connsiteX3" y="connsiteY3"/>
              </a:cxn>
            </a:cxnLst>
            <a:rect l="l" t="t" r="r" b="b"/>
            <a:pathLst>
              <a:path w="3996731" h="2249844">
                <a:moveTo>
                  <a:pt x="0" y="0"/>
                </a:moveTo>
                <a:lnTo>
                  <a:pt x="3996731" y="0"/>
                </a:lnTo>
                <a:lnTo>
                  <a:pt x="3996731" y="2249844"/>
                </a:lnTo>
                <a:lnTo>
                  <a:pt x="0" y="2249844"/>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Tree>
    <p:extLst>
      <p:ext uri="{BB962C8B-B14F-4D97-AF65-F5344CB8AC3E}">
        <p14:creationId xmlns:p14="http://schemas.microsoft.com/office/powerpoint/2010/main" val="16995520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SPPPT0047">
    <p:spTree>
      <p:nvGrpSpPr>
        <p:cNvPr id="1" name=""/>
        <p:cNvGrpSpPr/>
        <p:nvPr/>
      </p:nvGrpSpPr>
      <p:grpSpPr>
        <a:xfrm>
          <a:off x="0" y="0"/>
          <a:ext cx="0" cy="0"/>
          <a:chOff x="0" y="0"/>
          <a:chExt cx="0" cy="0"/>
        </a:xfrm>
      </p:grpSpPr>
      <p:sp>
        <p:nvSpPr>
          <p:cNvPr id="4" name="Picture Placeholder 6"/>
          <p:cNvSpPr>
            <a:spLocks noGrp="1"/>
          </p:cNvSpPr>
          <p:nvPr>
            <p:ph type="pic" sz="quarter" idx="18"/>
          </p:nvPr>
        </p:nvSpPr>
        <p:spPr>
          <a:xfrm>
            <a:off x="4569340" y="608003"/>
            <a:ext cx="3715353" cy="3745102"/>
          </a:xfrm>
          <a:prstGeom prst="rect">
            <a:avLst/>
          </a:prstGeom>
          <a:solidFill>
            <a:schemeClr val="tx1">
              <a:lumMod val="10000"/>
              <a:lumOff val="90000"/>
            </a:schemeClr>
          </a:solidFill>
        </p:spPr>
        <p:txBody>
          <a:bodyPr wrap="square" tIns="1463040" bIns="731520" anchor="ctr">
            <a:noAutofit/>
          </a:bodyPr>
          <a:lstStyle>
            <a:lvl1pPr marL="0" indent="0" algn="ctr">
              <a:buNone/>
              <a:defRPr sz="12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59735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514247"/>
      </p:ext>
    </p:extLst>
  </p:cSld>
  <p:clrMap bg1="lt1" tx1="dk1" bg2="lt2" tx2="dk2" accent1="accent1" accent2="accent2" accent3="accent3" accent4="accent4" accent5="accent5" accent6="accent6" hlink="hlink" folHlink="folHlink"/>
  <p:sldLayoutIdLst>
    <p:sldLayoutId id="2147483818" r:id="rId1"/>
    <p:sldLayoutId id="2147483749" r:id="rId2"/>
    <p:sldLayoutId id="2147483954" r:id="rId3"/>
    <p:sldLayoutId id="2147483947" r:id="rId4"/>
    <p:sldLayoutId id="2147484003" r:id="rId5"/>
    <p:sldLayoutId id="2147483981" r:id="rId6"/>
    <p:sldLayoutId id="2147483987" r:id="rId7"/>
    <p:sldLayoutId id="2147483992"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file:///C:\Users\dpearson\OneDrive\UAV%20Program\UAS%20Policy%20E&amp;E.doc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0"/>
          <p:cNvPicPr>
            <a:picLocks noChangeAspect="1"/>
          </p:cNvPicPr>
          <p:nvPr/>
        </p:nvPicPr>
        <p:blipFill rotWithShape="1">
          <a:blip r:embed="rId3">
            <a:extLst>
              <a:ext uri="{28A0092B-C50C-407E-A947-70E740481C1C}">
                <a14:useLocalDpi xmlns:a14="http://schemas.microsoft.com/office/drawing/2010/main" val="0"/>
              </a:ext>
            </a:extLst>
          </a:blip>
          <a:srcRect l="17058" t="1393" r="11901" b="21093"/>
          <a:stretch/>
        </p:blipFill>
        <p:spPr>
          <a:xfrm>
            <a:off x="0" y="-1"/>
            <a:ext cx="9144000" cy="5143501"/>
          </a:xfrm>
          <a:prstGeom prst="rect">
            <a:avLst/>
          </a:prstGeom>
          <a:solidFill>
            <a:schemeClr val="tx1">
              <a:lumMod val="10000"/>
              <a:lumOff val="90000"/>
            </a:schemeClr>
          </a:solidFill>
        </p:spPr>
      </p:pic>
      <p:sp>
        <p:nvSpPr>
          <p:cNvPr id="15" name="Rectangle 14"/>
          <p:cNvSpPr/>
          <p:nvPr/>
        </p:nvSpPr>
        <p:spPr bwMode="auto">
          <a:xfrm>
            <a:off x="-139700" y="0"/>
            <a:ext cx="9144000" cy="5143500"/>
          </a:xfrm>
          <a:prstGeom prst="rect">
            <a:avLst/>
          </a:prstGeom>
          <a:solidFill>
            <a:srgbClr val="00B6C9">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rgbClr val="00B6C9"/>
              </a:solidFill>
            </a:endParaRPr>
          </a:p>
        </p:txBody>
      </p:sp>
      <p:grpSp>
        <p:nvGrpSpPr>
          <p:cNvPr id="14" name="Group 13"/>
          <p:cNvGrpSpPr/>
          <p:nvPr/>
        </p:nvGrpSpPr>
        <p:grpSpPr>
          <a:xfrm>
            <a:off x="1539706" y="1924049"/>
            <a:ext cx="6064589" cy="1295402"/>
            <a:chOff x="1468876" y="1924047"/>
            <a:chExt cx="6064589" cy="1295402"/>
          </a:xfrm>
        </p:grpSpPr>
        <p:sp>
          <p:nvSpPr>
            <p:cNvPr id="5" name="Half Frame 4"/>
            <p:cNvSpPr/>
            <p:nvPr/>
          </p:nvSpPr>
          <p:spPr>
            <a:xfrm>
              <a:off x="1468876" y="1924047"/>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flipH="1" flipV="1">
              <a:off x="6238065" y="1924049"/>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Inhaltsplatzhalter 4"/>
          <p:cNvSpPr txBox="1">
            <a:spLocks/>
          </p:cNvSpPr>
          <p:nvPr/>
        </p:nvSpPr>
        <p:spPr>
          <a:xfrm>
            <a:off x="1731146" y="2125644"/>
            <a:ext cx="57083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600" b="1" dirty="0">
                <a:latin typeface="Microsoft YaHei" pitchFamily="34" charset="-122"/>
                <a:ea typeface="Microsoft YaHei" pitchFamily="34" charset="-122"/>
              </a:rPr>
              <a:t>Program Vision</a:t>
            </a:r>
            <a:endParaRPr lang="en-US" sz="1200" b="1" dirty="0">
              <a:latin typeface="Microsoft YaHei" pitchFamily="34" charset="-122"/>
              <a:ea typeface="Microsoft YaHei" pitchFamily="34" charset="-122"/>
            </a:endParaRPr>
          </a:p>
        </p:txBody>
      </p:sp>
      <p:sp>
        <p:nvSpPr>
          <p:cNvPr id="13" name="Inhaltsplatzhalter 4"/>
          <p:cNvSpPr txBox="1">
            <a:spLocks/>
          </p:cNvSpPr>
          <p:nvPr/>
        </p:nvSpPr>
        <p:spPr>
          <a:xfrm>
            <a:off x="1731145" y="2831459"/>
            <a:ext cx="5708343"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latin typeface="Microsoft YaHei" pitchFamily="34" charset="-122"/>
                <a:ea typeface="Microsoft YaHei" pitchFamily="34" charset="-122"/>
              </a:rPr>
              <a:t>Mission driving Technology</a:t>
            </a:r>
          </a:p>
        </p:txBody>
      </p:sp>
      <p:pic>
        <p:nvPicPr>
          <p:cNvPr id="16" name="Picture 2" descr="E:\Communications\_ADEE -TRANSFORMATION\EE_PowerPoint\links\EE_Combo Logo-white_color white t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856" y="4053706"/>
            <a:ext cx="3042771" cy="8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84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7066"/>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931" y="309907"/>
            <a:ext cx="4965862" cy="409459"/>
          </a:xfrm>
        </p:spPr>
        <p:txBody>
          <a:bodyPr/>
          <a:lstStyle/>
          <a:p>
            <a:r>
              <a:rPr lang="en-US" sz="2700" b="1" dirty="0">
                <a:solidFill>
                  <a:srgbClr val="00B6C9"/>
                </a:solidFill>
                <a:latin typeface="Microsoft YaHei" pitchFamily="34" charset="-122"/>
                <a:ea typeface="Microsoft YaHei" pitchFamily="34" charset="-122"/>
              </a:rPr>
              <a:t>Shoal Creek Land Slide</a:t>
            </a:r>
          </a:p>
        </p:txBody>
      </p:sp>
      <p:pic>
        <p:nvPicPr>
          <p:cNvPr id="10" name="Picture 9">
            <a:extLst>
              <a:ext uri="{FF2B5EF4-FFF2-40B4-BE49-F238E27FC236}">
                <a16:creationId xmlns:a16="http://schemas.microsoft.com/office/drawing/2014/main" id="{74036065-0322-46FD-BAF0-EECE10F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242" y="0"/>
            <a:ext cx="4173758" cy="3130318"/>
          </a:xfrm>
          <a:prstGeom prst="rect">
            <a:avLst/>
          </a:prstGeom>
        </p:spPr>
      </p:pic>
    </p:spTree>
    <p:extLst>
      <p:ext uri="{BB962C8B-B14F-4D97-AF65-F5344CB8AC3E}">
        <p14:creationId xmlns:p14="http://schemas.microsoft.com/office/powerpoint/2010/main" val="106255128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8042"/>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931" y="309907"/>
            <a:ext cx="4965862" cy="409459"/>
          </a:xfrm>
        </p:spPr>
        <p:txBody>
          <a:bodyPr/>
          <a:lstStyle/>
          <a:p>
            <a:r>
              <a:rPr lang="en-US" sz="2700" b="1" dirty="0" err="1">
                <a:solidFill>
                  <a:srgbClr val="00B6C9"/>
                </a:solidFill>
                <a:latin typeface="Microsoft YaHei" pitchFamily="34" charset="-122"/>
                <a:ea typeface="Microsoft YaHei" pitchFamily="34" charset="-122"/>
              </a:rPr>
              <a:t>Stryton</a:t>
            </a:r>
            <a:r>
              <a:rPr lang="en-US" sz="2700" b="1" dirty="0">
                <a:solidFill>
                  <a:srgbClr val="00B6C9"/>
                </a:solidFill>
                <a:latin typeface="Microsoft YaHei" pitchFamily="34" charset="-122"/>
                <a:ea typeface="Microsoft YaHei" pitchFamily="34" charset="-122"/>
              </a:rPr>
              <a:t> Mine Survey</a:t>
            </a:r>
          </a:p>
        </p:txBody>
      </p:sp>
      <p:pic>
        <p:nvPicPr>
          <p:cNvPr id="13" name="Picture 12">
            <a:extLst>
              <a:ext uri="{FF2B5EF4-FFF2-40B4-BE49-F238E27FC236}">
                <a16:creationId xmlns:a16="http://schemas.microsoft.com/office/drawing/2014/main" id="{C474AD4B-F944-4260-894B-74026B534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4718" y="19808"/>
            <a:ext cx="5052352" cy="3368234"/>
          </a:xfrm>
          <a:prstGeom prst="rect">
            <a:avLst/>
          </a:prstGeom>
        </p:spPr>
      </p:pic>
    </p:spTree>
    <p:extLst>
      <p:ext uri="{BB962C8B-B14F-4D97-AF65-F5344CB8AC3E}">
        <p14:creationId xmlns:p14="http://schemas.microsoft.com/office/powerpoint/2010/main" val="9341916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7066"/>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nhaltsplatzhalter 4"/>
          <p:cNvSpPr txBox="1">
            <a:spLocks/>
          </p:cNvSpPr>
          <p:nvPr/>
        </p:nvSpPr>
        <p:spPr>
          <a:xfrm>
            <a:off x="340936" y="3847573"/>
            <a:ext cx="1549728" cy="24622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icrosoft YaHei" pitchFamily="34" charset="-122"/>
                <a:ea typeface="Microsoft YaHei" pitchFamily="34" charset="-122"/>
              </a:rPr>
              <a:t>Video</a:t>
            </a:r>
            <a:endParaRPr lang="en-US" sz="1600" b="1" dirty="0">
              <a:latin typeface="Calibri" pitchFamily="34" charset="0"/>
              <a:cs typeface="Calibri" pitchFamily="34" charset="0"/>
            </a:endParaRPr>
          </a:p>
        </p:txBody>
      </p:sp>
      <p:sp>
        <p:nvSpPr>
          <p:cNvPr id="5" name="Inhaltsplatzhalter 4"/>
          <p:cNvSpPr txBox="1">
            <a:spLocks/>
          </p:cNvSpPr>
          <p:nvPr/>
        </p:nvSpPr>
        <p:spPr>
          <a:xfrm>
            <a:off x="3939184" y="3847573"/>
            <a:ext cx="1549728" cy="24622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icrosoft YaHei" pitchFamily="34" charset="-122"/>
                <a:ea typeface="Microsoft YaHei" pitchFamily="34" charset="-122"/>
              </a:rPr>
              <a:t>Volume</a:t>
            </a:r>
            <a:endParaRPr lang="en-US" sz="1600" b="1" dirty="0">
              <a:latin typeface="Calibri" pitchFamily="34" charset="0"/>
              <a:cs typeface="Calibri" pitchFamily="34" charset="0"/>
            </a:endParaRPr>
          </a:p>
        </p:txBody>
      </p:sp>
      <p:sp>
        <p:nvSpPr>
          <p:cNvPr id="6" name="Inhaltsplatzhalter 4"/>
          <p:cNvSpPr txBox="1">
            <a:spLocks/>
          </p:cNvSpPr>
          <p:nvPr/>
        </p:nvSpPr>
        <p:spPr>
          <a:xfrm>
            <a:off x="2140060" y="3847573"/>
            <a:ext cx="1549728" cy="24622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err="1">
                <a:latin typeface="Microsoft YaHei" pitchFamily="34" charset="-122"/>
                <a:ea typeface="Microsoft YaHei" pitchFamily="34" charset="-122"/>
              </a:rPr>
              <a:t>Mosiac</a:t>
            </a:r>
            <a:r>
              <a:rPr lang="en-US" sz="1600" b="1" dirty="0">
                <a:latin typeface="Calibri" pitchFamily="34" charset="0"/>
                <a:cs typeface="Calibri" pitchFamily="34" charset="0"/>
              </a:rPr>
              <a:t> </a:t>
            </a:r>
          </a:p>
        </p:txBody>
      </p:sp>
      <p:sp>
        <p:nvSpPr>
          <p:cNvPr id="2" name="Title 1"/>
          <p:cNvSpPr>
            <a:spLocks noGrp="1"/>
          </p:cNvSpPr>
          <p:nvPr>
            <p:ph type="title"/>
          </p:nvPr>
        </p:nvSpPr>
        <p:spPr>
          <a:xfrm>
            <a:off x="355931" y="309907"/>
            <a:ext cx="4965862" cy="409459"/>
          </a:xfrm>
        </p:spPr>
        <p:txBody>
          <a:bodyPr/>
          <a:lstStyle/>
          <a:p>
            <a:r>
              <a:rPr lang="en-US" sz="2700" b="1" dirty="0" err="1">
                <a:solidFill>
                  <a:srgbClr val="00B6C9"/>
                </a:solidFill>
                <a:latin typeface="Microsoft YaHei" pitchFamily="34" charset="-122"/>
                <a:ea typeface="Microsoft YaHei" pitchFamily="34" charset="-122"/>
              </a:rPr>
              <a:t>Stryton</a:t>
            </a:r>
            <a:r>
              <a:rPr lang="en-US" sz="2700" b="1" dirty="0">
                <a:solidFill>
                  <a:srgbClr val="00B6C9"/>
                </a:solidFill>
                <a:latin typeface="Microsoft YaHei" pitchFamily="34" charset="-122"/>
                <a:ea typeface="Microsoft YaHei" pitchFamily="34" charset="-122"/>
              </a:rPr>
              <a:t> Mine Survey</a:t>
            </a:r>
          </a:p>
        </p:txBody>
      </p:sp>
      <p:pic>
        <p:nvPicPr>
          <p:cNvPr id="8" name="Picture 7">
            <a:extLst>
              <a:ext uri="{FF2B5EF4-FFF2-40B4-BE49-F238E27FC236}">
                <a16:creationId xmlns:a16="http://schemas.microsoft.com/office/drawing/2014/main" id="{0EB317C6-E395-41FA-96AD-6FB8C2831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444"/>
            <a:ext cx="9144000" cy="4380805"/>
          </a:xfrm>
          <a:prstGeom prst="rect">
            <a:avLst/>
          </a:prstGeom>
        </p:spPr>
      </p:pic>
    </p:spTree>
    <p:extLst>
      <p:ext uri="{BB962C8B-B14F-4D97-AF65-F5344CB8AC3E}">
        <p14:creationId xmlns:p14="http://schemas.microsoft.com/office/powerpoint/2010/main" val="785264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Placeholder 20"/>
          <p:cNvPicPr>
            <a:picLocks noChangeAspect="1"/>
          </p:cNvPicPr>
          <p:nvPr/>
        </p:nvPicPr>
        <p:blipFill rotWithShape="1">
          <a:blip r:embed="rId3">
            <a:extLst>
              <a:ext uri="{28A0092B-C50C-407E-A947-70E740481C1C}">
                <a14:useLocalDpi xmlns:a14="http://schemas.microsoft.com/office/drawing/2010/main" val="0"/>
              </a:ext>
            </a:extLst>
          </a:blip>
          <a:srcRect l="17058" t="5676" r="11901" b="58988"/>
          <a:stretch/>
        </p:blipFill>
        <p:spPr>
          <a:xfrm>
            <a:off x="0" y="-7949"/>
            <a:ext cx="9144000" cy="2344749"/>
          </a:xfrm>
          <a:prstGeom prst="rect">
            <a:avLst/>
          </a:prstGeom>
          <a:solidFill>
            <a:schemeClr val="tx1">
              <a:lumMod val="10000"/>
              <a:lumOff val="90000"/>
            </a:schemeClr>
          </a:solidFill>
        </p:spPr>
      </p:pic>
      <p:sp>
        <p:nvSpPr>
          <p:cNvPr id="2" name="Title 1"/>
          <p:cNvSpPr>
            <a:spLocks noGrp="1"/>
          </p:cNvSpPr>
          <p:nvPr>
            <p:ph type="title"/>
          </p:nvPr>
        </p:nvSpPr>
        <p:spPr>
          <a:xfrm>
            <a:off x="1949561" y="246612"/>
            <a:ext cx="8368363" cy="409459"/>
          </a:xfrm>
        </p:spPr>
        <p:txBody>
          <a:bodyPr/>
          <a:lstStyle/>
          <a:p>
            <a:r>
              <a:rPr lang="en-US" sz="3200" b="1" dirty="0" err="1">
                <a:latin typeface="Microsoft YaHei" pitchFamily="34" charset="-122"/>
                <a:ea typeface="Microsoft YaHei" pitchFamily="34" charset="-122"/>
              </a:rPr>
              <a:t>Autel</a:t>
            </a:r>
            <a:r>
              <a:rPr lang="en-US" sz="3200" b="1" dirty="0">
                <a:latin typeface="Microsoft YaHei" pitchFamily="34" charset="-122"/>
                <a:ea typeface="Microsoft YaHei" pitchFamily="34" charset="-122"/>
              </a:rPr>
              <a:t> EVO II</a:t>
            </a:r>
          </a:p>
        </p:txBody>
      </p:sp>
      <p:sp>
        <p:nvSpPr>
          <p:cNvPr id="24" name="Freeform 45"/>
          <p:cNvSpPr>
            <a:spLocks noEditPoints="1"/>
          </p:cNvSpPr>
          <p:nvPr/>
        </p:nvSpPr>
        <p:spPr bwMode="auto">
          <a:xfrm>
            <a:off x="381000" y="1006950"/>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ctr" anchorCtr="0" compatLnSpc="1">
            <a:prstTxWarp prst="textNoShape">
              <a:avLst/>
            </a:prstTxWarp>
          </a:bodyPr>
          <a:lstStyle/>
          <a:p>
            <a:endParaRPr lang="en-US" sz="1013">
              <a:solidFill>
                <a:schemeClr val="tx1">
                  <a:lumMod val="75000"/>
                  <a:lumOff val="25000"/>
                </a:schemeClr>
              </a:solidFill>
            </a:endParaRPr>
          </a:p>
        </p:txBody>
      </p:sp>
      <p:sp>
        <p:nvSpPr>
          <p:cNvPr id="25" name="Rectangle 24"/>
          <p:cNvSpPr/>
          <p:nvPr/>
        </p:nvSpPr>
        <p:spPr>
          <a:xfrm>
            <a:off x="785525" y="925964"/>
            <a:ext cx="7941226" cy="372538"/>
          </a:xfrm>
          <a:prstGeom prst="rect">
            <a:avLst/>
          </a:prstGeom>
        </p:spPr>
        <p:txBody>
          <a:bodyPr wrap="square" lIns="0" tIns="0" rIns="0" bIns="0" anchor="ctr">
            <a:spAutoFit/>
          </a:bodyPr>
          <a:lstStyle/>
          <a:p>
            <a:pPr>
              <a:lnSpc>
                <a:spcPct val="150000"/>
              </a:lnSpc>
            </a:pPr>
            <a:r>
              <a:rPr lang="en-US" sz="1800" b="1" dirty="0">
                <a:solidFill>
                  <a:schemeClr val="bg1"/>
                </a:solidFill>
                <a:latin typeface="Calibri" pitchFamily="34" charset="0"/>
                <a:cs typeface="Calibri" pitchFamily="34" charset="0"/>
              </a:rPr>
              <a:t>Purchased with a Go Command</a:t>
            </a:r>
          </a:p>
        </p:txBody>
      </p:sp>
      <p:sp>
        <p:nvSpPr>
          <p:cNvPr id="26" name="Freeform 45"/>
          <p:cNvSpPr>
            <a:spLocks noEditPoints="1"/>
          </p:cNvSpPr>
          <p:nvPr/>
        </p:nvSpPr>
        <p:spPr bwMode="auto">
          <a:xfrm>
            <a:off x="381000" y="1582596"/>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ctr" anchorCtr="0" compatLnSpc="1">
            <a:prstTxWarp prst="textNoShape">
              <a:avLst/>
            </a:prstTxWarp>
          </a:bodyPr>
          <a:lstStyle/>
          <a:p>
            <a:endParaRPr lang="en-US" sz="1013">
              <a:solidFill>
                <a:schemeClr val="tx1">
                  <a:lumMod val="75000"/>
                  <a:lumOff val="25000"/>
                </a:schemeClr>
              </a:solidFill>
            </a:endParaRPr>
          </a:p>
        </p:txBody>
      </p:sp>
      <p:sp>
        <p:nvSpPr>
          <p:cNvPr id="27" name="Rectangle 26"/>
          <p:cNvSpPr/>
          <p:nvPr/>
        </p:nvSpPr>
        <p:spPr>
          <a:xfrm>
            <a:off x="785525" y="1510488"/>
            <a:ext cx="7941225" cy="372538"/>
          </a:xfrm>
          <a:prstGeom prst="rect">
            <a:avLst/>
          </a:prstGeom>
        </p:spPr>
        <p:txBody>
          <a:bodyPr wrap="square" lIns="0" tIns="0" rIns="0" bIns="0" anchor="ctr">
            <a:spAutoFit/>
          </a:bodyPr>
          <a:lstStyle/>
          <a:p>
            <a:pPr>
              <a:lnSpc>
                <a:spcPct val="150000"/>
              </a:lnSpc>
            </a:pPr>
            <a:r>
              <a:rPr lang="en-US" sz="1800" b="1" dirty="0">
                <a:solidFill>
                  <a:schemeClr val="bg1"/>
                </a:solidFill>
                <a:latin typeface="Calibri" pitchFamily="34" charset="0"/>
                <a:cs typeface="Calibri" pitchFamily="34" charset="0"/>
              </a:rPr>
              <a:t>Photogrammetry, Video, Photo, Thermal</a:t>
            </a:r>
          </a:p>
        </p:txBody>
      </p:sp>
      <p:sp>
        <p:nvSpPr>
          <p:cNvPr id="59" name="Rectangle 58"/>
          <p:cNvSpPr/>
          <p:nvPr/>
        </p:nvSpPr>
        <p:spPr>
          <a:xfrm>
            <a:off x="381000" y="2664338"/>
            <a:ext cx="8345751" cy="400110"/>
          </a:xfrm>
          <a:prstGeom prst="rect">
            <a:avLst/>
          </a:prstGeom>
        </p:spPr>
        <p:txBody>
          <a:bodyPr wrap="square" lIns="0" tIns="0" rIns="0" bIns="0" anchor="ctr">
            <a:spAutoFit/>
          </a:bodyPr>
          <a:lstStyle/>
          <a:p>
            <a:pPr>
              <a:spcAft>
                <a:spcPts val="300"/>
              </a:spcAft>
            </a:pPr>
            <a:r>
              <a:rPr lang="en-US" sz="2600" b="1" dirty="0">
                <a:solidFill>
                  <a:srgbClr val="00B6C9"/>
                </a:solidFill>
                <a:latin typeface="Microsoft YaHei" pitchFamily="34" charset="-122"/>
                <a:ea typeface="Microsoft YaHei" pitchFamily="34" charset="-122"/>
              </a:rPr>
              <a:t>Criteria for Selection</a:t>
            </a:r>
            <a:endParaRPr lang="en-US" sz="2600" dirty="0">
              <a:solidFill>
                <a:srgbClr val="00B6C9"/>
              </a:solidFill>
              <a:latin typeface="Microsoft YaHei" pitchFamily="34" charset="-122"/>
              <a:ea typeface="Microsoft YaHei" pitchFamily="34" charset="-122"/>
            </a:endParaRPr>
          </a:p>
        </p:txBody>
      </p:sp>
      <p:sp>
        <p:nvSpPr>
          <p:cNvPr id="60" name="Rectangle 59"/>
          <p:cNvSpPr/>
          <p:nvPr/>
        </p:nvSpPr>
        <p:spPr>
          <a:xfrm>
            <a:off x="644835" y="3064448"/>
            <a:ext cx="7941225" cy="1938992"/>
          </a:xfrm>
          <a:prstGeom prst="rect">
            <a:avLst/>
          </a:prstGeom>
        </p:spPr>
        <p:txBody>
          <a:bodyPr wrap="square" lIns="0" tIns="0" rIns="0" bIns="0" anchor="ctr">
            <a:spAutoFit/>
          </a:bodyPr>
          <a:lstStyle/>
          <a:p>
            <a:pPr marL="285750" indent="-285750">
              <a:lnSpc>
                <a:spcPct val="150000"/>
              </a:lnSpc>
              <a:buFont typeface="Arial" panose="020B0604020202020204" pitchFamily="34" charset="0"/>
              <a:buChar char="•"/>
            </a:pPr>
            <a:r>
              <a:rPr lang="en-US" sz="1800" dirty="0">
                <a:solidFill>
                  <a:schemeClr val="tx1">
                    <a:lumMod val="75000"/>
                    <a:lumOff val="25000"/>
                  </a:schemeClr>
                </a:solidFill>
                <a:latin typeface="Calibri" pitchFamily="34" charset="0"/>
                <a:cs typeface="Calibri" pitchFamily="34" charset="0"/>
              </a:rPr>
              <a:t>Research on Thermal capabilities for this size aircraft</a:t>
            </a:r>
          </a:p>
          <a:p>
            <a:pPr marL="285750" indent="-285750">
              <a:lnSpc>
                <a:spcPct val="150000"/>
              </a:lnSpc>
              <a:buFont typeface="Arial" panose="020B0604020202020204" pitchFamily="34" charset="0"/>
              <a:buChar char="•"/>
            </a:pPr>
            <a:r>
              <a:rPr lang="en-US" sz="1800" dirty="0">
                <a:solidFill>
                  <a:schemeClr val="tx1">
                    <a:lumMod val="75000"/>
                    <a:lumOff val="25000"/>
                  </a:schemeClr>
                </a:solidFill>
                <a:latin typeface="Calibri" pitchFamily="34" charset="0"/>
                <a:cs typeface="Calibri" pitchFamily="34" charset="0"/>
              </a:rPr>
              <a:t>Very solid, capable and stabile aircraft</a:t>
            </a:r>
          </a:p>
          <a:p>
            <a:pPr marL="285750" indent="-285750">
              <a:lnSpc>
                <a:spcPct val="150000"/>
              </a:lnSpc>
              <a:buFont typeface="Arial" panose="020B0604020202020204" pitchFamily="34" charset="0"/>
              <a:buChar char="•"/>
            </a:pPr>
            <a:r>
              <a:rPr lang="en-US" sz="1800" dirty="0">
                <a:solidFill>
                  <a:schemeClr val="tx1">
                    <a:lumMod val="75000"/>
                    <a:lumOff val="25000"/>
                  </a:schemeClr>
                </a:solidFill>
                <a:latin typeface="Calibri" pitchFamily="34" charset="0"/>
                <a:cs typeface="Calibri" pitchFamily="34" charset="0"/>
              </a:rPr>
              <a:t>Technology support of the new mission requirements </a:t>
            </a:r>
          </a:p>
          <a:p>
            <a:pPr marL="285750" indent="-285750">
              <a:lnSpc>
                <a:spcPct val="150000"/>
              </a:lnSpc>
              <a:buFont typeface="Arial" panose="020B0604020202020204" pitchFamily="34" charset="0"/>
              <a:buChar char="•"/>
            </a:pPr>
            <a:r>
              <a:rPr lang="en-US" sz="1800" dirty="0">
                <a:solidFill>
                  <a:schemeClr val="tx1">
                    <a:lumMod val="75000"/>
                    <a:lumOff val="25000"/>
                  </a:schemeClr>
                </a:solidFill>
                <a:latin typeface="Calibri" pitchFamily="34" charset="0"/>
                <a:cs typeface="Calibri" pitchFamily="34" charset="0"/>
              </a:rPr>
              <a:t>Go Command allows for rapid deployment with remote viewing capabilities</a:t>
            </a:r>
          </a:p>
          <a:p>
            <a:endParaRPr lang="en-US" sz="1800" dirty="0">
              <a:solidFill>
                <a:schemeClr val="tx1">
                  <a:lumMod val="75000"/>
                  <a:lumOff val="25000"/>
                </a:schemeClr>
              </a:solidFill>
              <a:latin typeface="Calibri" pitchFamily="34" charset="0"/>
              <a:cs typeface="Calibri" pitchFamily="34" charset="0"/>
            </a:endParaRPr>
          </a:p>
        </p:txBody>
      </p:sp>
      <p:pic>
        <p:nvPicPr>
          <p:cNvPr id="4" name="Picture 3">
            <a:extLst>
              <a:ext uri="{FF2B5EF4-FFF2-40B4-BE49-F238E27FC236}">
                <a16:creationId xmlns:a16="http://schemas.microsoft.com/office/drawing/2014/main" id="{5D518DB7-4996-4A9C-9683-DA5DCC99F3D5}"/>
              </a:ext>
            </a:extLst>
          </p:cNvPr>
          <p:cNvPicPr>
            <a:picLocks noChangeAspect="1"/>
          </p:cNvPicPr>
          <p:nvPr/>
        </p:nvPicPr>
        <p:blipFill>
          <a:blip r:embed="rId4"/>
          <a:stretch>
            <a:fillRect/>
          </a:stretch>
        </p:blipFill>
        <p:spPr>
          <a:xfrm>
            <a:off x="6794384" y="-4016"/>
            <a:ext cx="2349616" cy="2340816"/>
          </a:xfrm>
          <a:prstGeom prst="rect">
            <a:avLst/>
          </a:prstGeom>
        </p:spPr>
      </p:pic>
    </p:spTree>
    <p:extLst>
      <p:ext uri="{BB962C8B-B14F-4D97-AF65-F5344CB8AC3E}">
        <p14:creationId xmlns:p14="http://schemas.microsoft.com/office/powerpoint/2010/main" val="4189753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31" y="282611"/>
            <a:ext cx="5098084" cy="409459"/>
          </a:xfrm>
          <a:prstGeom prst="rect">
            <a:avLst/>
          </a:prstGeom>
        </p:spPr>
        <p:txBody>
          <a:bodyPr/>
          <a:lstStyle/>
          <a:p>
            <a:r>
              <a:rPr lang="en-US" sz="2800" b="1" dirty="0" err="1">
                <a:solidFill>
                  <a:srgbClr val="00B6C9"/>
                </a:solidFill>
                <a:latin typeface="Microsoft YaHei" pitchFamily="34" charset="-122"/>
                <a:ea typeface="Microsoft YaHei" pitchFamily="34" charset="-122"/>
              </a:rPr>
              <a:t>Autel</a:t>
            </a:r>
            <a:r>
              <a:rPr lang="en-US" sz="2800" b="1" dirty="0">
                <a:solidFill>
                  <a:srgbClr val="00B6C9"/>
                </a:solidFill>
                <a:latin typeface="Microsoft YaHei" pitchFamily="34" charset="-122"/>
                <a:ea typeface="Microsoft YaHei" pitchFamily="34" charset="-122"/>
              </a:rPr>
              <a:t> EVO II Thermal</a:t>
            </a:r>
          </a:p>
        </p:txBody>
      </p:sp>
      <p:pic>
        <p:nvPicPr>
          <p:cNvPr id="9" name="Picture 8">
            <a:extLst>
              <a:ext uri="{FF2B5EF4-FFF2-40B4-BE49-F238E27FC236}">
                <a16:creationId xmlns:a16="http://schemas.microsoft.com/office/drawing/2014/main" id="{DCA0D8D4-4A00-4625-B0B2-89255A886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70" y="825420"/>
            <a:ext cx="7822459" cy="4318080"/>
          </a:xfrm>
          <a:prstGeom prst="rect">
            <a:avLst/>
          </a:prstGeom>
        </p:spPr>
      </p:pic>
    </p:spTree>
    <p:extLst>
      <p:ext uri="{BB962C8B-B14F-4D97-AF65-F5344CB8AC3E}">
        <p14:creationId xmlns:p14="http://schemas.microsoft.com/office/powerpoint/2010/main" val="29121361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nvSpPr>
        <p:spPr>
          <a:xfrm>
            <a:off x="414683" y="805647"/>
            <a:ext cx="5072322" cy="553998"/>
          </a:xfrm>
          <a:prstGeom prst="rect">
            <a:avLst/>
          </a:prstGeom>
          <a:noFill/>
        </p:spPr>
        <p:txBody>
          <a:bodyPr wrap="square" lIns="0" tIns="0" rIns="0" bIns="0" rtlCol="0">
            <a:spAutoFit/>
          </a:bodyPr>
          <a:lstStyle/>
          <a:p>
            <a:pPr algn="just"/>
            <a:r>
              <a:rPr lang="en-US" sz="1800" dirty="0">
                <a:solidFill>
                  <a:schemeClr val="tx1">
                    <a:lumMod val="75000"/>
                    <a:lumOff val="25000"/>
                  </a:schemeClr>
                </a:solidFill>
                <a:latin typeface="Calibri" pitchFamily="34" charset="0"/>
                <a:cs typeface="Calibri" pitchFamily="34" charset="0"/>
              </a:rPr>
              <a:t>First flight with thermal imagery.  Learning how to interpret the data collected.  </a:t>
            </a:r>
          </a:p>
        </p:txBody>
      </p:sp>
      <p:sp>
        <p:nvSpPr>
          <p:cNvPr id="2" name="Title 1"/>
          <p:cNvSpPr>
            <a:spLocks noGrp="1"/>
          </p:cNvSpPr>
          <p:nvPr>
            <p:ph type="title"/>
          </p:nvPr>
        </p:nvSpPr>
        <p:spPr>
          <a:xfrm>
            <a:off x="395631" y="282611"/>
            <a:ext cx="5098084" cy="409459"/>
          </a:xfrm>
          <a:prstGeom prst="rect">
            <a:avLst/>
          </a:prstGeom>
        </p:spPr>
        <p:txBody>
          <a:bodyPr/>
          <a:lstStyle/>
          <a:p>
            <a:r>
              <a:rPr lang="en-US" sz="2800" b="1" dirty="0">
                <a:solidFill>
                  <a:srgbClr val="00B6C9"/>
                </a:solidFill>
                <a:latin typeface="Microsoft YaHei" pitchFamily="34" charset="-122"/>
                <a:ea typeface="Microsoft YaHei" pitchFamily="34" charset="-122"/>
              </a:rPr>
              <a:t>Lindley site – Rice Hull Burn</a:t>
            </a:r>
          </a:p>
        </p:txBody>
      </p:sp>
      <p:pic>
        <p:nvPicPr>
          <p:cNvPr id="14" name="Picture 13">
            <a:extLst>
              <a:ext uri="{FF2B5EF4-FFF2-40B4-BE49-F238E27FC236}">
                <a16:creationId xmlns:a16="http://schemas.microsoft.com/office/drawing/2014/main" id="{B75002A4-8820-4CC6-AFAB-A75DC3FE53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403" y="1"/>
            <a:ext cx="3558596" cy="2847242"/>
          </a:xfrm>
          <a:prstGeom prst="rect">
            <a:avLst/>
          </a:prstGeom>
        </p:spPr>
      </p:pic>
    </p:spTree>
    <p:extLst>
      <p:ext uri="{BB962C8B-B14F-4D97-AF65-F5344CB8AC3E}">
        <p14:creationId xmlns:p14="http://schemas.microsoft.com/office/powerpoint/2010/main" val="2110346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nvSpPr>
        <p:spPr>
          <a:xfrm>
            <a:off x="414683" y="805647"/>
            <a:ext cx="4481167" cy="1107996"/>
          </a:xfrm>
          <a:prstGeom prst="rect">
            <a:avLst/>
          </a:prstGeom>
          <a:noFill/>
        </p:spPr>
        <p:txBody>
          <a:bodyPr wrap="square" lIns="0" tIns="0" rIns="0" bIns="0" rtlCol="0">
            <a:spAutoFit/>
          </a:bodyPr>
          <a:lstStyle/>
          <a:p>
            <a:pPr algn="just"/>
            <a:r>
              <a:rPr lang="en-US" sz="1800" dirty="0">
                <a:solidFill>
                  <a:schemeClr val="tx1">
                    <a:lumMod val="75000"/>
                    <a:lumOff val="25000"/>
                  </a:schemeClr>
                </a:solidFill>
                <a:latin typeface="Calibri" pitchFamily="34" charset="0"/>
                <a:cs typeface="Calibri" pitchFamily="34" charset="0"/>
              </a:rPr>
              <a:t>As the emerging technology of small unmanned aircraft solutions continues to build and grow, the E&amp;E UATS team will continue to expand knowledge and professional skills.</a:t>
            </a:r>
          </a:p>
        </p:txBody>
      </p:sp>
      <p:sp>
        <p:nvSpPr>
          <p:cNvPr id="2" name="Title 1"/>
          <p:cNvSpPr>
            <a:spLocks noGrp="1"/>
          </p:cNvSpPr>
          <p:nvPr>
            <p:ph type="title"/>
          </p:nvPr>
        </p:nvSpPr>
        <p:spPr>
          <a:xfrm>
            <a:off x="395631" y="282611"/>
            <a:ext cx="5098084" cy="409459"/>
          </a:xfrm>
          <a:prstGeom prst="rect">
            <a:avLst/>
          </a:prstGeom>
        </p:spPr>
        <p:txBody>
          <a:bodyPr/>
          <a:lstStyle/>
          <a:p>
            <a:r>
              <a:rPr lang="en-US" sz="2700" b="1" dirty="0">
                <a:solidFill>
                  <a:srgbClr val="00B6C9"/>
                </a:solidFill>
                <a:latin typeface="Microsoft YaHei" pitchFamily="34" charset="-122"/>
                <a:ea typeface="Microsoft YaHei" pitchFamily="34" charset="-122"/>
              </a:rPr>
              <a:t>Where to Land???????</a:t>
            </a:r>
          </a:p>
        </p:txBody>
      </p:sp>
      <p:sp>
        <p:nvSpPr>
          <p:cNvPr id="14" name="Rectangle 13"/>
          <p:cNvSpPr/>
          <p:nvPr/>
        </p:nvSpPr>
        <p:spPr>
          <a:xfrm>
            <a:off x="414683" y="2162176"/>
            <a:ext cx="4481167" cy="1120116"/>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Text"/>
          <p:cNvSpPr txBox="1"/>
          <p:nvPr/>
        </p:nvSpPr>
        <p:spPr>
          <a:xfrm>
            <a:off x="688353" y="2306735"/>
            <a:ext cx="3933825" cy="830997"/>
          </a:xfrm>
          <a:prstGeom prst="rect">
            <a:avLst/>
          </a:prstGeom>
          <a:noFill/>
        </p:spPr>
        <p:txBody>
          <a:bodyPr wrap="square" lIns="0" tIns="0" rIns="0" bIns="0" rtlCol="0">
            <a:spAutoFit/>
          </a:bodyPr>
          <a:lstStyle/>
          <a:p>
            <a:pPr algn="just"/>
            <a:r>
              <a:rPr lang="en-US" sz="1800" b="1" dirty="0">
                <a:solidFill>
                  <a:schemeClr val="bg1"/>
                </a:solidFill>
                <a:latin typeface="Calibri" pitchFamily="34" charset="0"/>
                <a:cs typeface="Calibri" pitchFamily="34" charset="0"/>
              </a:rPr>
              <a:t>We currently work with the VLOS (visual line of sight) restriction, however, we hope to expand to beyond line of sight.</a:t>
            </a:r>
          </a:p>
        </p:txBody>
      </p:sp>
      <p:sp>
        <p:nvSpPr>
          <p:cNvPr id="16" name="Title 1"/>
          <p:cNvSpPr txBox="1">
            <a:spLocks/>
          </p:cNvSpPr>
          <p:nvPr/>
        </p:nvSpPr>
        <p:spPr>
          <a:xfrm>
            <a:off x="5514975" y="3862209"/>
            <a:ext cx="3695701" cy="737484"/>
          </a:xfrm>
          <a:prstGeom prst="rect">
            <a:avLst/>
          </a:prstGeom>
        </p:spPr>
        <p:txBody>
          <a:bodyPr lIns="0" tIns="0" rIns="0" bIns="0" anchor="ctr"/>
          <a:lstStyle>
            <a:lvl1pPr algn="l" defTabSz="685800" rtl="0" eaLnBrk="1" latinLnBrk="0" hangingPunct="1">
              <a:lnSpc>
                <a:spcPct val="90000"/>
              </a:lnSpc>
              <a:spcBef>
                <a:spcPct val="0"/>
              </a:spcBef>
              <a:buNone/>
              <a:defRPr sz="3000" kern="1200">
                <a:solidFill>
                  <a:schemeClr val="bg1">
                    <a:lumMod val="50000"/>
                  </a:schemeClr>
                </a:solidFill>
                <a:latin typeface="+mj-lt"/>
                <a:ea typeface="+mj-ea"/>
                <a:cs typeface="+mj-cs"/>
              </a:defRPr>
            </a:lvl1pPr>
          </a:lstStyle>
          <a:p>
            <a:pPr algn="ctr"/>
            <a:r>
              <a:rPr lang="en-US" sz="1800" b="1" dirty="0">
                <a:solidFill>
                  <a:schemeClr val="bg1"/>
                </a:solidFill>
                <a:latin typeface="Microsoft YaHei" pitchFamily="34" charset="-122"/>
                <a:ea typeface="Microsoft YaHei" pitchFamily="34" charset="-122"/>
              </a:rPr>
              <a:t>This is sample text.</a:t>
            </a:r>
          </a:p>
        </p:txBody>
      </p:sp>
      <p:pic>
        <p:nvPicPr>
          <p:cNvPr id="2050" name="Picture 2" descr="Power line inspections using LiDAR UAV's - Sphere Drones">
            <a:extLst>
              <a:ext uri="{FF2B5EF4-FFF2-40B4-BE49-F238E27FC236}">
                <a16:creationId xmlns:a16="http://schemas.microsoft.com/office/drawing/2014/main" id="{65571672-13D0-43E8-A515-6D10D150FC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0102" y="206482"/>
            <a:ext cx="3668655" cy="2306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073960-2299-425E-BA8B-090890C42294}"/>
              </a:ext>
            </a:extLst>
          </p:cNvPr>
          <p:cNvPicPr>
            <a:picLocks noChangeAspect="1"/>
          </p:cNvPicPr>
          <p:nvPr/>
        </p:nvPicPr>
        <p:blipFill>
          <a:blip r:embed="rId3"/>
          <a:stretch>
            <a:fillRect/>
          </a:stretch>
        </p:blipFill>
        <p:spPr>
          <a:xfrm>
            <a:off x="5464860" y="2605134"/>
            <a:ext cx="3679140" cy="2306327"/>
          </a:xfrm>
          <a:prstGeom prst="rect">
            <a:avLst/>
          </a:prstGeom>
        </p:spPr>
      </p:pic>
    </p:spTree>
    <p:extLst>
      <p:ext uri="{BB962C8B-B14F-4D97-AF65-F5344CB8AC3E}">
        <p14:creationId xmlns:p14="http://schemas.microsoft.com/office/powerpoint/2010/main" val="114919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nvSpPr>
        <p:spPr>
          <a:xfrm>
            <a:off x="414683" y="805647"/>
            <a:ext cx="4481167" cy="553998"/>
          </a:xfrm>
          <a:prstGeom prst="rect">
            <a:avLst/>
          </a:prstGeom>
          <a:noFill/>
        </p:spPr>
        <p:txBody>
          <a:bodyPr wrap="square" lIns="0" tIns="0" rIns="0" bIns="0" rtlCol="0">
            <a:spAutoFit/>
          </a:bodyPr>
          <a:lstStyle/>
          <a:p>
            <a:pPr algn="just"/>
            <a:r>
              <a:rPr lang="en-US" sz="1800" dirty="0">
                <a:solidFill>
                  <a:schemeClr val="tx1">
                    <a:lumMod val="75000"/>
                    <a:lumOff val="25000"/>
                  </a:schemeClr>
                </a:solidFill>
                <a:latin typeface="Calibri" pitchFamily="34" charset="0"/>
                <a:cs typeface="Calibri" pitchFamily="34" charset="0"/>
              </a:rPr>
              <a:t>Current and proficient with the air craft and the data processing tools</a:t>
            </a:r>
          </a:p>
        </p:txBody>
      </p:sp>
      <p:sp>
        <p:nvSpPr>
          <p:cNvPr id="2" name="Title 1"/>
          <p:cNvSpPr>
            <a:spLocks noGrp="1"/>
          </p:cNvSpPr>
          <p:nvPr>
            <p:ph type="title"/>
          </p:nvPr>
        </p:nvSpPr>
        <p:spPr>
          <a:xfrm>
            <a:off x="395631" y="282611"/>
            <a:ext cx="5098084" cy="409459"/>
          </a:xfrm>
          <a:prstGeom prst="rect">
            <a:avLst/>
          </a:prstGeom>
        </p:spPr>
        <p:txBody>
          <a:bodyPr/>
          <a:lstStyle/>
          <a:p>
            <a:r>
              <a:rPr lang="en-US" sz="2700" b="1" dirty="0">
                <a:solidFill>
                  <a:srgbClr val="00B6C9"/>
                </a:solidFill>
                <a:latin typeface="Microsoft YaHei" pitchFamily="34" charset="-122"/>
                <a:ea typeface="Microsoft YaHei" pitchFamily="34" charset="-122"/>
              </a:rPr>
              <a:t>Challenges</a:t>
            </a:r>
          </a:p>
        </p:txBody>
      </p:sp>
      <p:sp>
        <p:nvSpPr>
          <p:cNvPr id="14" name="Rectangle 13"/>
          <p:cNvSpPr/>
          <p:nvPr/>
        </p:nvSpPr>
        <p:spPr>
          <a:xfrm>
            <a:off x="395628" y="1507283"/>
            <a:ext cx="4481167" cy="78318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Text"/>
          <p:cNvSpPr txBox="1"/>
          <p:nvPr/>
        </p:nvSpPr>
        <p:spPr>
          <a:xfrm>
            <a:off x="414683" y="1621874"/>
            <a:ext cx="3933825" cy="553998"/>
          </a:xfrm>
          <a:prstGeom prst="rect">
            <a:avLst/>
          </a:prstGeom>
          <a:noFill/>
        </p:spPr>
        <p:txBody>
          <a:bodyPr wrap="square" lIns="0" tIns="0" rIns="0" bIns="0" rtlCol="0">
            <a:spAutoFit/>
          </a:bodyPr>
          <a:lstStyle/>
          <a:p>
            <a:pPr algn="just"/>
            <a:r>
              <a:rPr lang="en-US" sz="1800" b="1" dirty="0">
                <a:solidFill>
                  <a:schemeClr val="bg1"/>
                </a:solidFill>
                <a:latin typeface="Calibri" pitchFamily="34" charset="0"/>
                <a:cs typeface="Calibri" pitchFamily="34" charset="0"/>
              </a:rPr>
              <a:t>New and improved air craft and towable data collection technology</a:t>
            </a:r>
          </a:p>
        </p:txBody>
      </p:sp>
      <p:sp>
        <p:nvSpPr>
          <p:cNvPr id="16" name="Title 1"/>
          <p:cNvSpPr txBox="1">
            <a:spLocks/>
          </p:cNvSpPr>
          <p:nvPr/>
        </p:nvSpPr>
        <p:spPr>
          <a:xfrm>
            <a:off x="5514975" y="3862209"/>
            <a:ext cx="3695701" cy="737484"/>
          </a:xfrm>
          <a:prstGeom prst="rect">
            <a:avLst/>
          </a:prstGeom>
        </p:spPr>
        <p:txBody>
          <a:bodyPr lIns="0" tIns="0" rIns="0" bIns="0" anchor="ctr"/>
          <a:lstStyle>
            <a:lvl1pPr algn="l" defTabSz="685800" rtl="0" eaLnBrk="1" latinLnBrk="0" hangingPunct="1">
              <a:lnSpc>
                <a:spcPct val="90000"/>
              </a:lnSpc>
              <a:spcBef>
                <a:spcPct val="0"/>
              </a:spcBef>
              <a:buNone/>
              <a:defRPr sz="3000" kern="1200">
                <a:solidFill>
                  <a:schemeClr val="bg1">
                    <a:lumMod val="50000"/>
                  </a:schemeClr>
                </a:solidFill>
                <a:latin typeface="+mj-lt"/>
                <a:ea typeface="+mj-ea"/>
                <a:cs typeface="+mj-cs"/>
              </a:defRPr>
            </a:lvl1pPr>
          </a:lstStyle>
          <a:p>
            <a:pPr algn="ctr"/>
            <a:r>
              <a:rPr lang="en-US" sz="1800" b="1" dirty="0">
                <a:solidFill>
                  <a:schemeClr val="bg1"/>
                </a:solidFill>
                <a:latin typeface="Microsoft YaHei" pitchFamily="34" charset="-122"/>
                <a:ea typeface="Microsoft YaHei" pitchFamily="34" charset="-122"/>
              </a:rPr>
              <a:t>This is sample text.</a:t>
            </a:r>
          </a:p>
        </p:txBody>
      </p:sp>
      <p:pic>
        <p:nvPicPr>
          <p:cNvPr id="2050" name="Picture 2" descr="Power line inspections using LiDAR UAV's - Sphere Drones">
            <a:extLst>
              <a:ext uri="{FF2B5EF4-FFF2-40B4-BE49-F238E27FC236}">
                <a16:creationId xmlns:a16="http://schemas.microsoft.com/office/drawing/2014/main" id="{65571672-13D0-43E8-A515-6D10D150FC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0102" y="206482"/>
            <a:ext cx="3668655" cy="2306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073960-2299-425E-BA8B-090890C42294}"/>
              </a:ext>
            </a:extLst>
          </p:cNvPr>
          <p:cNvPicPr>
            <a:picLocks noChangeAspect="1"/>
          </p:cNvPicPr>
          <p:nvPr/>
        </p:nvPicPr>
        <p:blipFill>
          <a:blip r:embed="rId3"/>
          <a:stretch>
            <a:fillRect/>
          </a:stretch>
        </p:blipFill>
        <p:spPr>
          <a:xfrm>
            <a:off x="5464860" y="2605134"/>
            <a:ext cx="3679140" cy="2306327"/>
          </a:xfrm>
          <a:prstGeom prst="rect">
            <a:avLst/>
          </a:prstGeom>
        </p:spPr>
      </p:pic>
      <p:sp>
        <p:nvSpPr>
          <p:cNvPr id="9" name="Footer Text">
            <a:extLst>
              <a:ext uri="{FF2B5EF4-FFF2-40B4-BE49-F238E27FC236}">
                <a16:creationId xmlns:a16="http://schemas.microsoft.com/office/drawing/2014/main" id="{A318C213-469B-4302-A2B5-803B301269A1}"/>
              </a:ext>
            </a:extLst>
          </p:cNvPr>
          <p:cNvSpPr txBox="1"/>
          <p:nvPr/>
        </p:nvSpPr>
        <p:spPr>
          <a:xfrm>
            <a:off x="395628" y="2512808"/>
            <a:ext cx="4481167" cy="276999"/>
          </a:xfrm>
          <a:prstGeom prst="rect">
            <a:avLst/>
          </a:prstGeom>
          <a:noFill/>
        </p:spPr>
        <p:txBody>
          <a:bodyPr wrap="square" lIns="0" tIns="0" rIns="0" bIns="0" rtlCol="0">
            <a:spAutoFit/>
          </a:bodyPr>
          <a:lstStyle/>
          <a:p>
            <a:pPr algn="just"/>
            <a:r>
              <a:rPr lang="en-US" sz="1800" dirty="0">
                <a:solidFill>
                  <a:schemeClr val="tx1">
                    <a:lumMod val="75000"/>
                    <a:lumOff val="25000"/>
                  </a:schemeClr>
                </a:solidFill>
                <a:latin typeface="Calibri" pitchFamily="34" charset="0"/>
                <a:cs typeface="Calibri" pitchFamily="34" charset="0"/>
              </a:rPr>
              <a:t>New FAA regulations and requirements </a:t>
            </a:r>
          </a:p>
        </p:txBody>
      </p:sp>
      <p:sp>
        <p:nvSpPr>
          <p:cNvPr id="10" name="Rectangle 9">
            <a:extLst>
              <a:ext uri="{FF2B5EF4-FFF2-40B4-BE49-F238E27FC236}">
                <a16:creationId xmlns:a16="http://schemas.microsoft.com/office/drawing/2014/main" id="{48A87F56-20B2-4210-834B-63594777631A}"/>
              </a:ext>
            </a:extLst>
          </p:cNvPr>
          <p:cNvSpPr/>
          <p:nvPr/>
        </p:nvSpPr>
        <p:spPr>
          <a:xfrm>
            <a:off x="395627" y="2955076"/>
            <a:ext cx="4481167" cy="78318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Text">
            <a:extLst>
              <a:ext uri="{FF2B5EF4-FFF2-40B4-BE49-F238E27FC236}">
                <a16:creationId xmlns:a16="http://schemas.microsoft.com/office/drawing/2014/main" id="{EFF002FE-981D-4F58-B42C-1C9760265E51}"/>
              </a:ext>
            </a:extLst>
          </p:cNvPr>
          <p:cNvSpPr txBox="1"/>
          <p:nvPr/>
        </p:nvSpPr>
        <p:spPr>
          <a:xfrm>
            <a:off x="414683" y="3105676"/>
            <a:ext cx="3933825" cy="553998"/>
          </a:xfrm>
          <a:prstGeom prst="rect">
            <a:avLst/>
          </a:prstGeom>
          <a:noFill/>
        </p:spPr>
        <p:txBody>
          <a:bodyPr wrap="square" lIns="0" tIns="0" rIns="0" bIns="0" rtlCol="0">
            <a:spAutoFit/>
          </a:bodyPr>
          <a:lstStyle/>
          <a:p>
            <a:pPr algn="just"/>
            <a:r>
              <a:rPr lang="en-US" sz="1800" b="1" dirty="0">
                <a:solidFill>
                  <a:schemeClr val="bg1"/>
                </a:solidFill>
                <a:latin typeface="Calibri" pitchFamily="34" charset="0"/>
                <a:cs typeface="Calibri" pitchFamily="34" charset="0"/>
              </a:rPr>
              <a:t>Mission requirements will guide the program into new technology</a:t>
            </a:r>
          </a:p>
        </p:txBody>
      </p:sp>
    </p:spTree>
    <p:extLst>
      <p:ext uri="{BB962C8B-B14F-4D97-AF65-F5344CB8AC3E}">
        <p14:creationId xmlns:p14="http://schemas.microsoft.com/office/powerpoint/2010/main" val="270652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456" y="996114"/>
            <a:ext cx="3806004" cy="954107"/>
          </a:xfrm>
          <a:prstGeom prst="rect">
            <a:avLst/>
          </a:prstGeom>
        </p:spPr>
        <p:txBody>
          <a:bodyPr wrap="square">
            <a:spAutoFit/>
          </a:bodyPr>
          <a:lstStyle/>
          <a:p>
            <a:r>
              <a:rPr lang="en-US" sz="2800" b="1" dirty="0">
                <a:solidFill>
                  <a:srgbClr val="545850"/>
                </a:solidFill>
                <a:latin typeface="Calibri" pitchFamily="34" charset="0"/>
                <a:cs typeface="Calibri" pitchFamily="34" charset="0"/>
              </a:rPr>
              <a:t>Dan Pearson</a:t>
            </a:r>
          </a:p>
          <a:p>
            <a:r>
              <a:rPr lang="en-US" sz="2800" b="1" dirty="0">
                <a:solidFill>
                  <a:srgbClr val="545850"/>
                </a:solidFill>
                <a:latin typeface="Calibri" pitchFamily="34" charset="0"/>
                <a:cs typeface="Calibri" pitchFamily="34" charset="0"/>
              </a:rPr>
              <a:t>UAV Program Manager</a:t>
            </a:r>
          </a:p>
        </p:txBody>
      </p:sp>
      <p:sp>
        <p:nvSpPr>
          <p:cNvPr id="4" name="Rectangle 3"/>
          <p:cNvSpPr/>
          <p:nvPr/>
        </p:nvSpPr>
        <p:spPr>
          <a:xfrm>
            <a:off x="1016015" y="2064667"/>
            <a:ext cx="3812828" cy="400110"/>
          </a:xfrm>
          <a:prstGeom prst="rect">
            <a:avLst/>
          </a:prstGeom>
        </p:spPr>
        <p:txBody>
          <a:bodyPr wrap="square">
            <a:spAutoFit/>
          </a:bodyPr>
          <a:lstStyle/>
          <a:p>
            <a:r>
              <a:rPr lang="en-US" sz="2000" b="1" dirty="0">
                <a:solidFill>
                  <a:srgbClr val="545850"/>
                </a:solidFill>
                <a:latin typeface="Microsoft YaHei" pitchFamily="34" charset="-122"/>
                <a:ea typeface="Microsoft YaHei" pitchFamily="34" charset="-122"/>
              </a:rPr>
              <a:t>PHONE</a:t>
            </a:r>
            <a:endParaRPr lang="en-US" sz="1800" b="1" dirty="0">
              <a:solidFill>
                <a:srgbClr val="545850"/>
              </a:solidFill>
              <a:latin typeface="Microsoft YaHei" pitchFamily="34" charset="-122"/>
              <a:ea typeface="Microsoft YaHei" pitchFamily="34" charset="-122"/>
            </a:endParaRPr>
          </a:p>
        </p:txBody>
      </p:sp>
      <p:sp>
        <p:nvSpPr>
          <p:cNvPr id="5" name="Rectangle 4"/>
          <p:cNvSpPr/>
          <p:nvPr/>
        </p:nvSpPr>
        <p:spPr>
          <a:xfrm>
            <a:off x="1016015" y="2366198"/>
            <a:ext cx="3804537" cy="338554"/>
          </a:xfrm>
          <a:prstGeom prst="rect">
            <a:avLst/>
          </a:prstGeom>
        </p:spPr>
        <p:txBody>
          <a:bodyPr wrap="square">
            <a:spAutoFit/>
          </a:bodyPr>
          <a:lstStyle/>
          <a:p>
            <a:r>
              <a:rPr lang="en-US" sz="1600" b="1" dirty="0">
                <a:solidFill>
                  <a:srgbClr val="545850"/>
                </a:solidFill>
                <a:latin typeface="Calibri" pitchFamily="34" charset="0"/>
                <a:cs typeface="Calibri" pitchFamily="34" charset="0"/>
              </a:rPr>
              <a:t>870.677.6757</a:t>
            </a:r>
          </a:p>
        </p:txBody>
      </p:sp>
      <p:sp>
        <p:nvSpPr>
          <p:cNvPr id="7" name="Rectangle 6"/>
          <p:cNvSpPr/>
          <p:nvPr/>
        </p:nvSpPr>
        <p:spPr>
          <a:xfrm>
            <a:off x="1024472" y="2780413"/>
            <a:ext cx="3804371" cy="400110"/>
          </a:xfrm>
          <a:prstGeom prst="rect">
            <a:avLst/>
          </a:prstGeom>
        </p:spPr>
        <p:txBody>
          <a:bodyPr wrap="square">
            <a:spAutoFit/>
          </a:bodyPr>
          <a:lstStyle/>
          <a:p>
            <a:r>
              <a:rPr lang="en-US" sz="2000" b="1" dirty="0">
                <a:solidFill>
                  <a:srgbClr val="545850"/>
                </a:solidFill>
                <a:latin typeface="Microsoft YaHei" pitchFamily="34" charset="-122"/>
                <a:ea typeface="Microsoft YaHei" pitchFamily="34" charset="-122"/>
              </a:rPr>
              <a:t>EMAIL</a:t>
            </a:r>
            <a:endParaRPr lang="en-US" sz="1800" b="1" dirty="0">
              <a:solidFill>
                <a:srgbClr val="545850"/>
              </a:solidFill>
              <a:latin typeface="Microsoft YaHei" pitchFamily="34" charset="-122"/>
              <a:ea typeface="Microsoft YaHei" pitchFamily="34" charset="-122"/>
            </a:endParaRPr>
          </a:p>
        </p:txBody>
      </p:sp>
      <p:sp>
        <p:nvSpPr>
          <p:cNvPr id="9" name="Rectangle 8"/>
          <p:cNvSpPr/>
          <p:nvPr/>
        </p:nvSpPr>
        <p:spPr>
          <a:xfrm>
            <a:off x="1021478" y="3086907"/>
            <a:ext cx="3807366" cy="338554"/>
          </a:xfrm>
          <a:prstGeom prst="rect">
            <a:avLst/>
          </a:prstGeom>
        </p:spPr>
        <p:txBody>
          <a:bodyPr wrap="square">
            <a:spAutoFit/>
          </a:bodyPr>
          <a:lstStyle/>
          <a:p>
            <a:r>
              <a:rPr lang="en-US" sz="1600" b="1" dirty="0">
                <a:solidFill>
                  <a:srgbClr val="545850"/>
                </a:solidFill>
                <a:latin typeface="Calibri" pitchFamily="34" charset="0"/>
                <a:cs typeface="Calibri" pitchFamily="34" charset="0"/>
              </a:rPr>
              <a:t>Dan.Pearson@aogc.state.ar.us</a:t>
            </a:r>
          </a:p>
        </p:txBody>
      </p:sp>
      <p:pic>
        <p:nvPicPr>
          <p:cNvPr id="49" name="Picture Placeholder 20"/>
          <p:cNvPicPr>
            <a:picLocks noChangeAspect="1"/>
          </p:cNvPicPr>
          <p:nvPr/>
        </p:nvPicPr>
        <p:blipFill rotWithShape="1">
          <a:blip r:embed="rId2">
            <a:extLst>
              <a:ext uri="{28A0092B-C50C-407E-A947-70E740481C1C}">
                <a14:useLocalDpi xmlns:a14="http://schemas.microsoft.com/office/drawing/2010/main" val="0"/>
              </a:ext>
            </a:extLst>
          </a:blip>
          <a:srcRect l="18924" t="32259" r="48858" b="-18754"/>
          <a:stretch/>
        </p:blipFill>
        <p:spPr>
          <a:xfrm>
            <a:off x="5427735" y="-1"/>
            <a:ext cx="3716265" cy="5143501"/>
          </a:xfrm>
          <a:prstGeom prst="rect">
            <a:avLst/>
          </a:prstGeom>
        </p:spPr>
      </p:pic>
      <p:sp>
        <p:nvSpPr>
          <p:cNvPr id="56" name="Rectangle 55"/>
          <p:cNvSpPr/>
          <p:nvPr/>
        </p:nvSpPr>
        <p:spPr>
          <a:xfrm>
            <a:off x="5427735" y="3387066"/>
            <a:ext cx="3782941"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descr="E:\Communications\_ADEE -TRANSFORMATION\EE_PowerPoint\links\EE_Combo Logo-white_color white t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344" y="3896030"/>
            <a:ext cx="3042771" cy="8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266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539706" y="1924049"/>
            <a:ext cx="6064589" cy="1295402"/>
            <a:chOff x="1468876" y="1924047"/>
            <a:chExt cx="6064589" cy="1295402"/>
          </a:xfrm>
        </p:grpSpPr>
        <p:sp>
          <p:nvSpPr>
            <p:cNvPr id="5" name="Half Frame 4"/>
            <p:cNvSpPr/>
            <p:nvPr/>
          </p:nvSpPr>
          <p:spPr>
            <a:xfrm>
              <a:off x="1468876" y="1924047"/>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flipH="1" flipV="1">
              <a:off x="6238065" y="1924049"/>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Inhaltsplatzhalter 4"/>
          <p:cNvSpPr txBox="1">
            <a:spLocks/>
          </p:cNvSpPr>
          <p:nvPr/>
        </p:nvSpPr>
        <p:spPr>
          <a:xfrm>
            <a:off x="1731146" y="2125644"/>
            <a:ext cx="5708342" cy="5539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600" b="1" dirty="0">
                <a:latin typeface="Microsoft YaHei" pitchFamily="34" charset="-122"/>
                <a:ea typeface="Microsoft YaHei" pitchFamily="34" charset="-122"/>
              </a:rPr>
              <a:t>Program Startup</a:t>
            </a:r>
            <a:endParaRPr lang="en-US" sz="1200" b="1" dirty="0">
              <a:latin typeface="Microsoft YaHei" pitchFamily="34" charset="-122"/>
              <a:ea typeface="Microsoft YaHei" pitchFamily="34" charset="-122"/>
            </a:endParaRPr>
          </a:p>
        </p:txBody>
      </p:sp>
      <p:sp>
        <p:nvSpPr>
          <p:cNvPr id="13" name="Inhaltsplatzhalter 4"/>
          <p:cNvSpPr txBox="1">
            <a:spLocks/>
          </p:cNvSpPr>
          <p:nvPr/>
        </p:nvSpPr>
        <p:spPr>
          <a:xfrm>
            <a:off x="1731145" y="2831459"/>
            <a:ext cx="5708343"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latin typeface="Microsoft YaHei" pitchFamily="34" charset="-122"/>
                <a:ea typeface="Microsoft YaHei" pitchFamily="34" charset="-122"/>
              </a:rPr>
              <a:t>Build a Professional Environment</a:t>
            </a:r>
          </a:p>
        </p:txBody>
      </p:sp>
      <p:pic>
        <p:nvPicPr>
          <p:cNvPr id="16" name="Picture 2" descr="E:\Communications\_ADEE -TRANSFORMATION\EE_PowerPoint\links\EE_Combo Logo-white_color white t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856" y="4053706"/>
            <a:ext cx="3042771" cy="8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01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9225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Freeform 45"/>
          <p:cNvSpPr>
            <a:spLocks noEditPoints="1"/>
          </p:cNvSpPr>
          <p:nvPr/>
        </p:nvSpPr>
        <p:spPr bwMode="auto">
          <a:xfrm>
            <a:off x="2039366" y="1409689"/>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4" name="Rectangle 13"/>
          <p:cNvSpPr/>
          <p:nvPr/>
        </p:nvSpPr>
        <p:spPr>
          <a:xfrm>
            <a:off x="2419208" y="1393335"/>
            <a:ext cx="6245397" cy="900246"/>
          </a:xfrm>
          <a:prstGeom prst="rect">
            <a:avLst/>
          </a:prstGeom>
        </p:spPr>
        <p:txBody>
          <a:bodyPr wrap="square" lIns="0" tIns="0" rIns="0" bIns="0" anchor="ctr">
            <a:spAutoFit/>
          </a:bodyPr>
          <a:lstStyle/>
          <a:p>
            <a:pPr>
              <a:spcAft>
                <a:spcPts val="300"/>
              </a:spcAft>
            </a:pPr>
            <a:r>
              <a:rPr lang="en-US" sz="2000" b="1" dirty="0">
                <a:solidFill>
                  <a:schemeClr val="accent1"/>
                </a:solidFill>
                <a:latin typeface="Microsoft YaHei" pitchFamily="34" charset="-122"/>
                <a:ea typeface="Microsoft YaHei" pitchFamily="34" charset="-122"/>
              </a:rPr>
              <a:t>Direction and Management</a:t>
            </a:r>
            <a:endParaRPr lang="en-US" sz="2000" dirty="0">
              <a:solidFill>
                <a:schemeClr val="bg1">
                  <a:lumMod val="65000"/>
                </a:schemeClr>
              </a:solidFill>
              <a:latin typeface="Microsoft YaHei" pitchFamily="34" charset="-122"/>
              <a:ea typeface="Microsoft YaHei" pitchFamily="34" charset="-122"/>
            </a:endParaRPr>
          </a:p>
          <a:p>
            <a:r>
              <a:rPr lang="en-US" sz="1800" dirty="0">
                <a:solidFill>
                  <a:schemeClr val="tx1">
                    <a:lumMod val="75000"/>
                    <a:lumOff val="25000"/>
                  </a:schemeClr>
                </a:solidFill>
                <a:latin typeface="Calibri" pitchFamily="34" charset="0"/>
                <a:cs typeface="Calibri" pitchFamily="34" charset="0"/>
              </a:rPr>
              <a:t>Lawrence Bengal – E&amp;E Chief Technical Officer/OGC Director</a:t>
            </a:r>
          </a:p>
          <a:p>
            <a:r>
              <a:rPr lang="en-US" sz="1800" dirty="0">
                <a:solidFill>
                  <a:schemeClr val="tx1">
                    <a:lumMod val="75000"/>
                    <a:lumOff val="25000"/>
                  </a:schemeClr>
                </a:solidFill>
                <a:latin typeface="Calibri" pitchFamily="34" charset="0"/>
                <a:cs typeface="Calibri" pitchFamily="34" charset="0"/>
              </a:rPr>
              <a:t>Dan Pearson – E&amp;E Chief Information Officer/Private Pilot</a:t>
            </a:r>
          </a:p>
        </p:txBody>
      </p:sp>
      <p:sp>
        <p:nvSpPr>
          <p:cNvPr id="15" name="Freeform 45"/>
          <p:cNvSpPr>
            <a:spLocks noEditPoints="1"/>
          </p:cNvSpPr>
          <p:nvPr/>
        </p:nvSpPr>
        <p:spPr bwMode="auto">
          <a:xfrm>
            <a:off x="2039366" y="2540761"/>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6" name="Rectangle 15"/>
          <p:cNvSpPr/>
          <p:nvPr/>
        </p:nvSpPr>
        <p:spPr>
          <a:xfrm>
            <a:off x="2419209" y="2377030"/>
            <a:ext cx="6245396" cy="1177245"/>
          </a:xfrm>
          <a:prstGeom prst="rect">
            <a:avLst/>
          </a:prstGeom>
        </p:spPr>
        <p:txBody>
          <a:bodyPr wrap="square" lIns="0" tIns="0" rIns="0" bIns="0" anchor="ctr">
            <a:spAutoFit/>
          </a:bodyPr>
          <a:lstStyle/>
          <a:p>
            <a:pPr>
              <a:spcAft>
                <a:spcPts val="300"/>
              </a:spcAft>
            </a:pPr>
            <a:r>
              <a:rPr lang="en-US" sz="2000" b="1" dirty="0">
                <a:solidFill>
                  <a:schemeClr val="accent2"/>
                </a:solidFill>
                <a:latin typeface="Microsoft YaHei" pitchFamily="34" charset="-122"/>
                <a:ea typeface="Microsoft YaHei" pitchFamily="34" charset="-122"/>
              </a:rPr>
              <a:t>Original RPICs and VOs</a:t>
            </a:r>
            <a:endParaRPr lang="en-US" sz="2000" dirty="0">
              <a:solidFill>
                <a:schemeClr val="accent2"/>
              </a:solidFill>
              <a:latin typeface="Microsoft YaHei" pitchFamily="34" charset="-122"/>
              <a:ea typeface="Microsoft YaHei" pitchFamily="34" charset="-122"/>
            </a:endParaRPr>
          </a:p>
          <a:p>
            <a:r>
              <a:rPr lang="en-US" sz="1800" dirty="0">
                <a:solidFill>
                  <a:schemeClr val="tx1">
                    <a:lumMod val="75000"/>
                    <a:lumOff val="25000"/>
                  </a:schemeClr>
                </a:solidFill>
                <a:latin typeface="Calibri" pitchFamily="34" charset="0"/>
                <a:cs typeface="Calibri" pitchFamily="34" charset="0"/>
              </a:rPr>
              <a:t>Jeremy Ramsey – OGC GIS Technician</a:t>
            </a:r>
          </a:p>
          <a:p>
            <a:r>
              <a:rPr lang="en-US" sz="1800" dirty="0">
                <a:solidFill>
                  <a:schemeClr val="tx1">
                    <a:lumMod val="75000"/>
                    <a:lumOff val="25000"/>
                  </a:schemeClr>
                </a:solidFill>
                <a:latin typeface="Calibri" pitchFamily="34" charset="0"/>
                <a:cs typeface="Calibri" pitchFamily="34" charset="0"/>
              </a:rPr>
              <a:t>Chris Krou – DEQ Hazardous Waste Branch Manager</a:t>
            </a:r>
          </a:p>
          <a:p>
            <a:r>
              <a:rPr lang="en-US" sz="1800" dirty="0">
                <a:solidFill>
                  <a:schemeClr val="tx1">
                    <a:lumMod val="75000"/>
                    <a:lumOff val="25000"/>
                  </a:schemeClr>
                </a:solidFill>
                <a:latin typeface="Calibri" pitchFamily="34" charset="0"/>
                <a:cs typeface="Calibri" pitchFamily="34" charset="0"/>
              </a:rPr>
              <a:t>Brian </a:t>
            </a:r>
            <a:r>
              <a:rPr lang="en-US" sz="1800" dirty="0" err="1">
                <a:solidFill>
                  <a:schemeClr val="tx1">
                    <a:lumMod val="75000"/>
                    <a:lumOff val="25000"/>
                  </a:schemeClr>
                </a:solidFill>
                <a:latin typeface="Calibri" pitchFamily="34" charset="0"/>
                <a:cs typeface="Calibri" pitchFamily="34" charset="0"/>
              </a:rPr>
              <a:t>Kehner</a:t>
            </a:r>
            <a:r>
              <a:rPr lang="en-US" sz="1800" dirty="0">
                <a:solidFill>
                  <a:schemeClr val="tx1">
                    <a:lumMod val="75000"/>
                    <a:lumOff val="25000"/>
                  </a:schemeClr>
                </a:solidFill>
                <a:latin typeface="Calibri" pitchFamily="34" charset="0"/>
                <a:cs typeface="Calibri" pitchFamily="34" charset="0"/>
              </a:rPr>
              <a:t> – AGS GIS Technician</a:t>
            </a:r>
          </a:p>
        </p:txBody>
      </p:sp>
      <p:sp>
        <p:nvSpPr>
          <p:cNvPr id="17" name="Freeform 45"/>
          <p:cNvSpPr>
            <a:spLocks noEditPoints="1"/>
          </p:cNvSpPr>
          <p:nvPr/>
        </p:nvSpPr>
        <p:spPr bwMode="auto">
          <a:xfrm>
            <a:off x="2039366" y="3662955"/>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8" name="Rectangle 17"/>
          <p:cNvSpPr/>
          <p:nvPr/>
        </p:nvSpPr>
        <p:spPr>
          <a:xfrm>
            <a:off x="2419209" y="3646601"/>
            <a:ext cx="6245396" cy="900246"/>
          </a:xfrm>
          <a:prstGeom prst="rect">
            <a:avLst/>
          </a:prstGeom>
        </p:spPr>
        <p:txBody>
          <a:bodyPr wrap="square" lIns="0" tIns="0" rIns="0" bIns="0" anchor="ctr">
            <a:spAutoFit/>
          </a:bodyPr>
          <a:lstStyle/>
          <a:p>
            <a:pPr>
              <a:spcAft>
                <a:spcPts val="300"/>
              </a:spcAft>
            </a:pPr>
            <a:r>
              <a:rPr lang="en-US" sz="2000" b="1" dirty="0">
                <a:solidFill>
                  <a:schemeClr val="accent3"/>
                </a:solidFill>
                <a:latin typeface="Microsoft YaHei" pitchFamily="34" charset="-122"/>
                <a:ea typeface="Microsoft YaHei" pitchFamily="34" charset="-122"/>
              </a:rPr>
              <a:t>Training and Procedure Establishment</a:t>
            </a:r>
            <a:endParaRPr lang="en-US" sz="2000" dirty="0">
              <a:solidFill>
                <a:schemeClr val="accent3"/>
              </a:solidFill>
              <a:latin typeface="Microsoft YaHei" pitchFamily="34" charset="-122"/>
              <a:ea typeface="Microsoft YaHei" pitchFamily="34" charset="-122"/>
            </a:endParaRPr>
          </a:p>
          <a:p>
            <a:r>
              <a:rPr lang="en-US" sz="1800" dirty="0">
                <a:solidFill>
                  <a:schemeClr val="tx1">
                    <a:lumMod val="75000"/>
                    <a:lumOff val="25000"/>
                  </a:schemeClr>
                </a:solidFill>
                <a:latin typeface="Calibri" pitchFamily="34" charset="0"/>
                <a:cs typeface="Calibri" pitchFamily="34" charset="0"/>
              </a:rPr>
              <a:t>Training – 10 Days On-Site with Flight Safety Systems</a:t>
            </a:r>
          </a:p>
          <a:p>
            <a:r>
              <a:rPr lang="en-US" sz="1800" dirty="0">
                <a:solidFill>
                  <a:schemeClr val="tx1">
                    <a:lumMod val="75000"/>
                    <a:lumOff val="25000"/>
                  </a:schemeClr>
                </a:solidFill>
                <a:latin typeface="Calibri" pitchFamily="34" charset="0"/>
                <a:cs typeface="Calibri" pitchFamily="34" charset="0"/>
              </a:rPr>
              <a:t>Build Documentation and Procedures</a:t>
            </a:r>
          </a:p>
        </p:txBody>
      </p:sp>
      <p:sp>
        <p:nvSpPr>
          <p:cNvPr id="34" name="Rectangle 33"/>
          <p:cNvSpPr/>
          <p:nvPr/>
        </p:nvSpPr>
        <p:spPr>
          <a:xfrm>
            <a:off x="2039366" y="1063359"/>
            <a:ext cx="1181644" cy="54429"/>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lumMod val="75000"/>
                  <a:lumOff val="25000"/>
                </a:schemeClr>
              </a:solidFill>
            </a:endParaRPr>
          </a:p>
        </p:txBody>
      </p:sp>
      <p:sp>
        <p:nvSpPr>
          <p:cNvPr id="35" name="Title 2"/>
          <p:cNvSpPr txBox="1">
            <a:spLocks/>
          </p:cNvSpPr>
          <p:nvPr/>
        </p:nvSpPr>
        <p:spPr>
          <a:xfrm>
            <a:off x="2039366" y="352179"/>
            <a:ext cx="6625239" cy="553998"/>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B6C9"/>
                </a:solidFill>
                <a:latin typeface="Microsoft YaHei" pitchFamily="34" charset="-122"/>
                <a:ea typeface="Microsoft YaHei" pitchFamily="34" charset="-122"/>
              </a:rPr>
              <a:t>The Building Blocks</a:t>
            </a:r>
          </a:p>
        </p:txBody>
      </p:sp>
    </p:spTree>
    <p:extLst>
      <p:ext uri="{BB962C8B-B14F-4D97-AF65-F5344CB8AC3E}">
        <p14:creationId xmlns:p14="http://schemas.microsoft.com/office/powerpoint/2010/main" val="3506068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1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6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1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34"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7066"/>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931" y="309907"/>
            <a:ext cx="4965862" cy="409459"/>
          </a:xfrm>
        </p:spPr>
        <p:txBody>
          <a:bodyPr/>
          <a:lstStyle/>
          <a:p>
            <a:r>
              <a:rPr lang="en-US" sz="2700" b="1" dirty="0">
                <a:solidFill>
                  <a:srgbClr val="00B6C9"/>
                </a:solidFill>
                <a:latin typeface="Microsoft YaHei" pitchFamily="34" charset="-122"/>
                <a:ea typeface="Microsoft YaHei" pitchFamily="34" charset="-122"/>
              </a:rPr>
              <a:t>Training </a:t>
            </a:r>
          </a:p>
        </p:txBody>
      </p:sp>
      <p:pic>
        <p:nvPicPr>
          <p:cNvPr id="10" name="Picture 9">
            <a:extLst>
              <a:ext uri="{FF2B5EF4-FFF2-40B4-BE49-F238E27FC236}">
                <a16:creationId xmlns:a16="http://schemas.microsoft.com/office/drawing/2014/main" id="{3150D1FA-9C0E-4B57-9497-2561A547A7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29"/>
            <a:ext cx="9144000" cy="4327071"/>
          </a:xfrm>
          <a:prstGeom prst="rect">
            <a:avLst/>
          </a:prstGeom>
        </p:spPr>
      </p:pic>
    </p:spTree>
    <p:extLst>
      <p:ext uri="{BB962C8B-B14F-4D97-AF65-F5344CB8AC3E}">
        <p14:creationId xmlns:p14="http://schemas.microsoft.com/office/powerpoint/2010/main" val="17829557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9225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p:cNvSpPr/>
          <p:nvPr/>
        </p:nvSpPr>
        <p:spPr>
          <a:xfrm>
            <a:off x="2319092" y="1274970"/>
            <a:ext cx="6245397" cy="3177280"/>
          </a:xfrm>
          <a:prstGeom prst="rect">
            <a:avLst/>
          </a:prstGeom>
        </p:spPr>
        <p:txBody>
          <a:bodyPr wrap="square" lIns="0" tIns="0" rIns="0" bIns="0" anchor="ctr">
            <a:spAutoFit/>
          </a:bodyPr>
          <a:lstStyle/>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Policy</a:t>
            </a:r>
            <a:r>
              <a:rPr lang="en-US" sz="2000" b="1" dirty="0">
                <a:solidFill>
                  <a:schemeClr val="accent1"/>
                </a:solidFill>
                <a:latin typeface="Microsoft YaHei" pitchFamily="34" charset="-122"/>
                <a:ea typeface="Microsoft YaHei" pitchFamily="34" charset="-122"/>
                <a:hlinkClick r:id="rId3" action="ppaction://hlinkfile"/>
              </a:rPr>
              <a:t>.docx</a:t>
            </a:r>
            <a:endParaRPr lang="en-US" sz="2000" b="1" dirty="0">
              <a:solidFill>
                <a:schemeClr val="accent1"/>
              </a:solidFill>
              <a:latin typeface="Microsoft YaHei" pitchFamily="34" charset="-122"/>
              <a:ea typeface="Microsoft YaHei" pitchFamily="34" charset="-122"/>
            </a:endParaRPr>
          </a:p>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Mission Request</a:t>
            </a:r>
          </a:p>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Mission Checklist</a:t>
            </a:r>
          </a:p>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Flight Log</a:t>
            </a:r>
          </a:p>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Flight Checklist</a:t>
            </a:r>
          </a:p>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Emergency Procedures</a:t>
            </a:r>
          </a:p>
          <a:p>
            <a:pPr marL="342900" indent="-342900">
              <a:lnSpc>
                <a:spcPct val="150000"/>
              </a:lnSpc>
              <a:buFont typeface="Arial" panose="020B0604020202020204" pitchFamily="34" charset="0"/>
              <a:buChar char="•"/>
            </a:pPr>
            <a:r>
              <a:rPr lang="en-US" sz="2000" b="1" dirty="0">
                <a:solidFill>
                  <a:schemeClr val="accent1"/>
                </a:solidFill>
                <a:latin typeface="Microsoft YaHei" pitchFamily="34" charset="-122"/>
                <a:ea typeface="Microsoft YaHei" pitchFamily="34" charset="-122"/>
              </a:rPr>
              <a:t>Pilot Application</a:t>
            </a:r>
          </a:p>
        </p:txBody>
      </p:sp>
      <p:sp>
        <p:nvSpPr>
          <p:cNvPr id="34" name="Rectangle 33"/>
          <p:cNvSpPr/>
          <p:nvPr/>
        </p:nvSpPr>
        <p:spPr>
          <a:xfrm>
            <a:off x="2039366" y="1063359"/>
            <a:ext cx="1181644" cy="54429"/>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lumMod val="75000"/>
                  <a:lumOff val="25000"/>
                </a:schemeClr>
              </a:solidFill>
            </a:endParaRPr>
          </a:p>
        </p:txBody>
      </p:sp>
      <p:sp>
        <p:nvSpPr>
          <p:cNvPr id="35" name="Title 2"/>
          <p:cNvSpPr txBox="1">
            <a:spLocks/>
          </p:cNvSpPr>
          <p:nvPr/>
        </p:nvSpPr>
        <p:spPr>
          <a:xfrm>
            <a:off x="2039366" y="352179"/>
            <a:ext cx="6625239" cy="553998"/>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B6C9"/>
                </a:solidFill>
                <a:latin typeface="Microsoft YaHei" pitchFamily="34" charset="-122"/>
                <a:ea typeface="Microsoft YaHei" pitchFamily="34" charset="-122"/>
              </a:rPr>
              <a:t>Documentation</a:t>
            </a:r>
          </a:p>
        </p:txBody>
      </p:sp>
    </p:spTree>
    <p:extLst>
      <p:ext uri="{BB962C8B-B14F-4D97-AF65-F5344CB8AC3E}">
        <p14:creationId xmlns:p14="http://schemas.microsoft.com/office/powerpoint/2010/main" val="2565680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66062"/>
            <a:ext cx="8368363" cy="409459"/>
          </a:xfrm>
        </p:spPr>
        <p:txBody>
          <a:bodyPr/>
          <a:lstStyle/>
          <a:p>
            <a:r>
              <a:rPr lang="en-US" sz="3600" b="1" dirty="0">
                <a:solidFill>
                  <a:schemeClr val="tx1">
                    <a:lumMod val="75000"/>
                    <a:lumOff val="25000"/>
                  </a:schemeClr>
                </a:solidFill>
                <a:latin typeface="Microsoft YaHei" pitchFamily="34" charset="-122"/>
                <a:ea typeface="Microsoft YaHei" pitchFamily="34" charset="-122"/>
              </a:rPr>
              <a:t>Risk Management Tools</a:t>
            </a:r>
          </a:p>
        </p:txBody>
      </p:sp>
      <p:grpSp>
        <p:nvGrpSpPr>
          <p:cNvPr id="8" name="Group 7"/>
          <p:cNvGrpSpPr/>
          <p:nvPr/>
        </p:nvGrpSpPr>
        <p:grpSpPr>
          <a:xfrm>
            <a:off x="393700" y="1157936"/>
            <a:ext cx="4051300" cy="1501140"/>
            <a:chOff x="393700" y="1104900"/>
            <a:chExt cx="4051300" cy="1689100"/>
          </a:xfrm>
        </p:grpSpPr>
        <p:sp>
          <p:nvSpPr>
            <p:cNvPr id="6" name="Rectangle 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700" y="1104900"/>
              <a:ext cx="977900" cy="168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flipH="1">
            <a:off x="4698063" y="1157936"/>
            <a:ext cx="4051300" cy="1501140"/>
            <a:chOff x="393700" y="1104900"/>
            <a:chExt cx="4051300" cy="1689100"/>
          </a:xfrm>
        </p:grpSpPr>
        <p:sp>
          <p:nvSpPr>
            <p:cNvPr id="10" name="Rectangle 9"/>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700" y="1104900"/>
              <a:ext cx="977900" cy="168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93700" y="2916886"/>
            <a:ext cx="4051300" cy="1501140"/>
            <a:chOff x="393700" y="1104900"/>
            <a:chExt cx="4051300" cy="1689100"/>
          </a:xfrm>
        </p:grpSpPr>
        <p:sp>
          <p:nvSpPr>
            <p:cNvPr id="13" name="Rectangle 12"/>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700" y="1104900"/>
              <a:ext cx="977900" cy="1689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flipH="1">
            <a:off x="4698063" y="2916886"/>
            <a:ext cx="4051300" cy="1501140"/>
            <a:chOff x="393700" y="1104900"/>
            <a:chExt cx="4051300" cy="1689100"/>
          </a:xfrm>
        </p:grpSpPr>
        <p:sp>
          <p:nvSpPr>
            <p:cNvPr id="16" name="Rectangle 1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3700" y="1104900"/>
              <a:ext cx="977900" cy="168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Inhaltsplatzhalter 4"/>
          <p:cNvSpPr txBox="1">
            <a:spLocks/>
          </p:cNvSpPr>
          <p:nvPr/>
        </p:nvSpPr>
        <p:spPr>
          <a:xfrm>
            <a:off x="1617081" y="1154455"/>
            <a:ext cx="1956388" cy="150810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accent1"/>
                </a:solidFill>
                <a:latin typeface="Microsoft YaHei" pitchFamily="34" charset="-122"/>
                <a:ea typeface="Microsoft YaHei" pitchFamily="34" charset="-122"/>
              </a:rPr>
              <a:t>Weather</a:t>
            </a:r>
            <a:r>
              <a:rPr lang="en-US" sz="1800" dirty="0">
                <a:solidFill>
                  <a:schemeClr val="accent1"/>
                </a:solidFill>
                <a:latin typeface="AvenirNext LT Pro Bold" pitchFamily="34" charset="0"/>
              </a:rPr>
              <a:t/>
            </a:r>
            <a:br>
              <a:rPr lang="en-US" sz="1800" dirty="0">
                <a:solidFill>
                  <a:schemeClr val="accent1"/>
                </a:solidFill>
                <a:latin typeface="AvenirNext LT Pro Bold" pitchFamily="34" charset="0"/>
              </a:rPr>
            </a:br>
            <a:r>
              <a:rPr lang="en-US" sz="1600" dirty="0">
                <a:solidFill>
                  <a:schemeClr val="tx1">
                    <a:lumMod val="75000"/>
                    <a:lumOff val="25000"/>
                  </a:schemeClr>
                </a:solidFill>
                <a:latin typeface="Calibri" pitchFamily="34" charset="0"/>
                <a:cs typeface="Calibri" pitchFamily="34" charset="0"/>
              </a:rPr>
              <a:t>RPICs check weather daily up to 7 days in advance. Wind, Rain, Visibility, Extreme Temp</a:t>
            </a:r>
          </a:p>
        </p:txBody>
      </p:sp>
      <p:sp>
        <p:nvSpPr>
          <p:cNvPr id="19" name="Inhaltsplatzhalter 4"/>
          <p:cNvSpPr txBox="1">
            <a:spLocks/>
          </p:cNvSpPr>
          <p:nvPr/>
        </p:nvSpPr>
        <p:spPr>
          <a:xfrm>
            <a:off x="5570531" y="1277566"/>
            <a:ext cx="1956388" cy="126188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dirty="0" err="1">
                <a:solidFill>
                  <a:schemeClr val="accent2"/>
                </a:solidFill>
                <a:latin typeface="Microsoft YaHei" pitchFamily="34" charset="-122"/>
                <a:ea typeface="Microsoft YaHei" pitchFamily="34" charset="-122"/>
              </a:rPr>
              <a:t>sUAS</a:t>
            </a:r>
            <a:r>
              <a:rPr lang="en-US" sz="1800" b="1" dirty="0">
                <a:solidFill>
                  <a:schemeClr val="accent2"/>
                </a:solidFill>
                <a:latin typeface="Microsoft YaHei" pitchFamily="34" charset="-122"/>
                <a:ea typeface="Microsoft YaHei" pitchFamily="34" charset="-122"/>
              </a:rPr>
              <a:t>-FRAT</a:t>
            </a:r>
          </a:p>
          <a:p>
            <a:pPr marL="0" indent="0">
              <a:lnSpc>
                <a:spcPct val="100000"/>
              </a:lnSpc>
              <a:buNone/>
            </a:pPr>
            <a:r>
              <a:rPr lang="en-US" sz="1600" dirty="0">
                <a:solidFill>
                  <a:schemeClr val="tx1">
                    <a:lumMod val="75000"/>
                    <a:lumOff val="25000"/>
                  </a:schemeClr>
                </a:solidFill>
                <a:latin typeface="Calibri" pitchFamily="34" charset="0"/>
                <a:cs typeface="Calibri" pitchFamily="34" charset="0"/>
              </a:rPr>
              <a:t>Flight Safety APP to access Risk. Evaluates RPIC, Equipment, Flight Conditions</a:t>
            </a:r>
          </a:p>
        </p:txBody>
      </p:sp>
      <p:sp>
        <p:nvSpPr>
          <p:cNvPr id="20" name="Inhaltsplatzhalter 4"/>
          <p:cNvSpPr txBox="1">
            <a:spLocks/>
          </p:cNvSpPr>
          <p:nvPr/>
        </p:nvSpPr>
        <p:spPr>
          <a:xfrm>
            <a:off x="1617081" y="2913405"/>
            <a:ext cx="1956388" cy="150810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accent3"/>
                </a:solidFill>
                <a:latin typeface="Microsoft YaHei" pitchFamily="34" charset="-122"/>
                <a:ea typeface="Microsoft YaHei" pitchFamily="34" charset="-122"/>
              </a:rPr>
              <a:t>UAV Forecast</a:t>
            </a:r>
            <a:r>
              <a:rPr lang="en-US" sz="1200" dirty="0">
                <a:solidFill>
                  <a:schemeClr val="accent2"/>
                </a:solidFill>
                <a:latin typeface="Avenir Next Cyr Medium" pitchFamily="34" charset="0"/>
              </a:rPr>
              <a:t/>
            </a:r>
            <a:br>
              <a:rPr lang="en-US" sz="1200" dirty="0">
                <a:solidFill>
                  <a:schemeClr val="accent2"/>
                </a:solidFill>
                <a:latin typeface="Avenir Next Cyr Medium" pitchFamily="34" charset="0"/>
              </a:rPr>
            </a:br>
            <a:r>
              <a:rPr lang="en-US" sz="1600" dirty="0">
                <a:solidFill>
                  <a:schemeClr val="tx1">
                    <a:lumMod val="75000"/>
                    <a:lumOff val="25000"/>
                  </a:schemeClr>
                </a:solidFill>
                <a:latin typeface="Calibri" pitchFamily="34" charset="0"/>
                <a:cs typeface="Calibri" pitchFamily="34" charset="0"/>
              </a:rPr>
              <a:t>APP that indicates if conditions for selected location is forecasted to be within the “good to fly” parameters</a:t>
            </a:r>
          </a:p>
        </p:txBody>
      </p:sp>
      <p:sp>
        <p:nvSpPr>
          <p:cNvPr id="21" name="Inhaltsplatzhalter 4"/>
          <p:cNvSpPr txBox="1">
            <a:spLocks/>
          </p:cNvSpPr>
          <p:nvPr/>
        </p:nvSpPr>
        <p:spPr>
          <a:xfrm>
            <a:off x="5570531" y="3036515"/>
            <a:ext cx="1956388" cy="126188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accent4"/>
                </a:solidFill>
                <a:latin typeface="Microsoft YaHei" pitchFamily="34" charset="-122"/>
                <a:ea typeface="Microsoft YaHei" pitchFamily="34" charset="-122"/>
              </a:rPr>
              <a:t>AIRMAP</a:t>
            </a:r>
            <a:r>
              <a:rPr lang="en-US" sz="1600" dirty="0">
                <a:solidFill>
                  <a:schemeClr val="accent3"/>
                </a:solidFill>
                <a:latin typeface="Avenir Next Cyr Medium" pitchFamily="34" charset="0"/>
              </a:rPr>
              <a:t/>
            </a:r>
            <a:br>
              <a:rPr lang="en-US" sz="1600" dirty="0">
                <a:solidFill>
                  <a:schemeClr val="accent3"/>
                </a:solidFill>
                <a:latin typeface="Avenir Next Cyr Medium" pitchFamily="34" charset="0"/>
              </a:rPr>
            </a:br>
            <a:r>
              <a:rPr lang="en-US" sz="1600" dirty="0">
                <a:solidFill>
                  <a:schemeClr val="tx1">
                    <a:lumMod val="75000"/>
                    <a:lumOff val="25000"/>
                  </a:schemeClr>
                </a:solidFill>
                <a:latin typeface="Calibri" pitchFamily="34" charset="0"/>
                <a:cs typeface="Calibri" pitchFamily="34" charset="0"/>
              </a:rPr>
              <a:t>APP to show any flight restrictions for a specific area.  Review of FAA Sectional.</a:t>
            </a:r>
          </a:p>
        </p:txBody>
      </p:sp>
      <p:grpSp>
        <p:nvGrpSpPr>
          <p:cNvPr id="26" name="Group 25"/>
          <p:cNvGrpSpPr/>
          <p:nvPr/>
        </p:nvGrpSpPr>
        <p:grpSpPr>
          <a:xfrm>
            <a:off x="3641256" y="1857706"/>
            <a:ext cx="1860550" cy="1860550"/>
            <a:chOff x="3641256" y="1898650"/>
            <a:chExt cx="1860550" cy="1860550"/>
          </a:xfrm>
        </p:grpSpPr>
        <p:sp>
          <p:nvSpPr>
            <p:cNvPr id="24" name="Oval 23"/>
            <p:cNvSpPr/>
            <p:nvPr/>
          </p:nvSpPr>
          <p:spPr>
            <a:xfrm>
              <a:off x="3641256" y="1898650"/>
              <a:ext cx="1860550" cy="1860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91282" y="2048676"/>
              <a:ext cx="1560498" cy="15604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35764" y="2359077"/>
            <a:ext cx="871535" cy="857808"/>
            <a:chOff x="-5757862" y="3372487"/>
            <a:chExt cx="3367087" cy="3314064"/>
          </a:xfrm>
          <a:solidFill>
            <a:schemeClr val="bg1">
              <a:lumMod val="50000"/>
            </a:schemeClr>
          </a:solidFill>
        </p:grpSpPr>
        <p:sp>
          <p:nvSpPr>
            <p:cNvPr id="28" name="Freeform 13"/>
            <p:cNvSpPr>
              <a:spLocks/>
            </p:cNvSpPr>
            <p:nvPr/>
          </p:nvSpPr>
          <p:spPr bwMode="auto">
            <a:xfrm>
              <a:off x="-5757862" y="5230813"/>
              <a:ext cx="974725" cy="1455738"/>
            </a:xfrm>
            <a:custGeom>
              <a:avLst/>
              <a:gdLst>
                <a:gd name="T0" fmla="*/ 349 w 1227"/>
                <a:gd name="T1" fmla="*/ 0 h 1834"/>
                <a:gd name="T2" fmla="*/ 387 w 1227"/>
                <a:gd name="T3" fmla="*/ 3 h 1834"/>
                <a:gd name="T4" fmla="*/ 424 w 1227"/>
                <a:gd name="T5" fmla="*/ 13 h 1834"/>
                <a:gd name="T6" fmla="*/ 460 w 1227"/>
                <a:gd name="T7" fmla="*/ 28 h 1834"/>
                <a:gd name="T8" fmla="*/ 492 w 1227"/>
                <a:gd name="T9" fmla="*/ 49 h 1834"/>
                <a:gd name="T10" fmla="*/ 521 w 1227"/>
                <a:gd name="T11" fmla="*/ 73 h 1834"/>
                <a:gd name="T12" fmla="*/ 547 w 1227"/>
                <a:gd name="T13" fmla="*/ 103 h 1834"/>
                <a:gd name="T14" fmla="*/ 568 w 1227"/>
                <a:gd name="T15" fmla="*/ 137 h 1834"/>
                <a:gd name="T16" fmla="*/ 1200 w 1227"/>
                <a:gd name="T17" fmla="*/ 1407 h 1834"/>
                <a:gd name="T18" fmla="*/ 1216 w 1227"/>
                <a:gd name="T19" fmla="*/ 1444 h 1834"/>
                <a:gd name="T20" fmla="*/ 1225 w 1227"/>
                <a:gd name="T21" fmla="*/ 1483 h 1834"/>
                <a:gd name="T22" fmla="*/ 1227 w 1227"/>
                <a:gd name="T23" fmla="*/ 1521 h 1834"/>
                <a:gd name="T24" fmla="*/ 1223 w 1227"/>
                <a:gd name="T25" fmla="*/ 1560 h 1834"/>
                <a:gd name="T26" fmla="*/ 1214 w 1227"/>
                <a:gd name="T27" fmla="*/ 1597 h 1834"/>
                <a:gd name="T28" fmla="*/ 1199 w 1227"/>
                <a:gd name="T29" fmla="*/ 1632 h 1834"/>
                <a:gd name="T30" fmla="*/ 1178 w 1227"/>
                <a:gd name="T31" fmla="*/ 1664 h 1834"/>
                <a:gd name="T32" fmla="*/ 1154 w 1227"/>
                <a:gd name="T33" fmla="*/ 1694 h 1834"/>
                <a:gd name="T34" fmla="*/ 1123 w 1227"/>
                <a:gd name="T35" fmla="*/ 1719 h 1834"/>
                <a:gd name="T36" fmla="*/ 1088 w 1227"/>
                <a:gd name="T37" fmla="*/ 1740 h 1834"/>
                <a:gd name="T38" fmla="*/ 926 w 1227"/>
                <a:gd name="T39" fmla="*/ 1821 h 1834"/>
                <a:gd name="T40" fmla="*/ 899 w 1227"/>
                <a:gd name="T41" fmla="*/ 1830 h 1834"/>
                <a:gd name="T42" fmla="*/ 871 w 1227"/>
                <a:gd name="T43" fmla="*/ 1834 h 1834"/>
                <a:gd name="T44" fmla="*/ 871 w 1227"/>
                <a:gd name="T45" fmla="*/ 1834 h 1834"/>
                <a:gd name="T46" fmla="*/ 843 w 1227"/>
                <a:gd name="T47" fmla="*/ 1831 h 1834"/>
                <a:gd name="T48" fmla="*/ 818 w 1227"/>
                <a:gd name="T49" fmla="*/ 1822 h 1834"/>
                <a:gd name="T50" fmla="*/ 795 w 1227"/>
                <a:gd name="T51" fmla="*/ 1808 h 1834"/>
                <a:gd name="T52" fmla="*/ 775 w 1227"/>
                <a:gd name="T53" fmla="*/ 1789 h 1834"/>
                <a:gd name="T54" fmla="*/ 758 w 1227"/>
                <a:gd name="T55" fmla="*/ 1766 h 1834"/>
                <a:gd name="T56" fmla="*/ 13 w 1227"/>
                <a:gd name="T57" fmla="*/ 275 h 1834"/>
                <a:gd name="T58" fmla="*/ 4 w 1227"/>
                <a:gd name="T59" fmla="*/ 248 h 1834"/>
                <a:gd name="T60" fmla="*/ 0 w 1227"/>
                <a:gd name="T61" fmla="*/ 220 h 1834"/>
                <a:gd name="T62" fmla="*/ 2 w 1227"/>
                <a:gd name="T63" fmla="*/ 193 h 1834"/>
                <a:gd name="T64" fmla="*/ 11 w 1227"/>
                <a:gd name="T65" fmla="*/ 167 h 1834"/>
                <a:gd name="T66" fmla="*/ 25 w 1227"/>
                <a:gd name="T67" fmla="*/ 144 h 1834"/>
                <a:gd name="T68" fmla="*/ 45 w 1227"/>
                <a:gd name="T69" fmla="*/ 123 h 1834"/>
                <a:gd name="T70" fmla="*/ 69 w 1227"/>
                <a:gd name="T71" fmla="*/ 108 h 1834"/>
                <a:gd name="T72" fmla="*/ 234 w 1227"/>
                <a:gd name="T73" fmla="*/ 25 h 1834"/>
                <a:gd name="T74" fmla="*/ 272 w 1227"/>
                <a:gd name="T75" fmla="*/ 11 h 1834"/>
                <a:gd name="T76" fmla="*/ 310 w 1227"/>
                <a:gd name="T77" fmla="*/ 2 h 1834"/>
                <a:gd name="T78" fmla="*/ 349 w 1227"/>
                <a:gd name="T79"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7" h="1834">
                  <a:moveTo>
                    <a:pt x="349" y="0"/>
                  </a:moveTo>
                  <a:lnTo>
                    <a:pt x="387" y="3"/>
                  </a:lnTo>
                  <a:lnTo>
                    <a:pt x="424" y="13"/>
                  </a:lnTo>
                  <a:lnTo>
                    <a:pt x="460" y="28"/>
                  </a:lnTo>
                  <a:lnTo>
                    <a:pt x="492" y="49"/>
                  </a:lnTo>
                  <a:lnTo>
                    <a:pt x="521" y="73"/>
                  </a:lnTo>
                  <a:lnTo>
                    <a:pt x="547" y="103"/>
                  </a:lnTo>
                  <a:lnTo>
                    <a:pt x="568" y="137"/>
                  </a:lnTo>
                  <a:lnTo>
                    <a:pt x="1200" y="1407"/>
                  </a:lnTo>
                  <a:lnTo>
                    <a:pt x="1216" y="1444"/>
                  </a:lnTo>
                  <a:lnTo>
                    <a:pt x="1225" y="1483"/>
                  </a:lnTo>
                  <a:lnTo>
                    <a:pt x="1227" y="1521"/>
                  </a:lnTo>
                  <a:lnTo>
                    <a:pt x="1223" y="1560"/>
                  </a:lnTo>
                  <a:lnTo>
                    <a:pt x="1214" y="1597"/>
                  </a:lnTo>
                  <a:lnTo>
                    <a:pt x="1199" y="1632"/>
                  </a:lnTo>
                  <a:lnTo>
                    <a:pt x="1178" y="1664"/>
                  </a:lnTo>
                  <a:lnTo>
                    <a:pt x="1154" y="1694"/>
                  </a:lnTo>
                  <a:lnTo>
                    <a:pt x="1123" y="1719"/>
                  </a:lnTo>
                  <a:lnTo>
                    <a:pt x="1088" y="1740"/>
                  </a:lnTo>
                  <a:lnTo>
                    <a:pt x="926" y="1821"/>
                  </a:lnTo>
                  <a:lnTo>
                    <a:pt x="899" y="1830"/>
                  </a:lnTo>
                  <a:lnTo>
                    <a:pt x="871" y="1834"/>
                  </a:lnTo>
                  <a:lnTo>
                    <a:pt x="871" y="1834"/>
                  </a:lnTo>
                  <a:lnTo>
                    <a:pt x="843" y="1831"/>
                  </a:lnTo>
                  <a:lnTo>
                    <a:pt x="818" y="1822"/>
                  </a:lnTo>
                  <a:lnTo>
                    <a:pt x="795" y="1808"/>
                  </a:lnTo>
                  <a:lnTo>
                    <a:pt x="775" y="1789"/>
                  </a:lnTo>
                  <a:lnTo>
                    <a:pt x="758" y="1766"/>
                  </a:lnTo>
                  <a:lnTo>
                    <a:pt x="13" y="275"/>
                  </a:lnTo>
                  <a:lnTo>
                    <a:pt x="4" y="248"/>
                  </a:lnTo>
                  <a:lnTo>
                    <a:pt x="0" y="220"/>
                  </a:lnTo>
                  <a:lnTo>
                    <a:pt x="2" y="193"/>
                  </a:lnTo>
                  <a:lnTo>
                    <a:pt x="11" y="167"/>
                  </a:lnTo>
                  <a:lnTo>
                    <a:pt x="25" y="144"/>
                  </a:lnTo>
                  <a:lnTo>
                    <a:pt x="45" y="123"/>
                  </a:lnTo>
                  <a:lnTo>
                    <a:pt x="69" y="108"/>
                  </a:lnTo>
                  <a:lnTo>
                    <a:pt x="234" y="25"/>
                  </a:lnTo>
                  <a:lnTo>
                    <a:pt x="272" y="11"/>
                  </a:lnTo>
                  <a:lnTo>
                    <a:pt x="310" y="2"/>
                  </a:lnTo>
                  <a:lnTo>
                    <a:pt x="349"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29" name="Freeform 14"/>
            <p:cNvSpPr>
              <a:spLocks/>
            </p:cNvSpPr>
            <p:nvPr/>
          </p:nvSpPr>
          <p:spPr bwMode="auto">
            <a:xfrm>
              <a:off x="-5172075" y="4875213"/>
              <a:ext cx="2781300" cy="1417638"/>
            </a:xfrm>
            <a:custGeom>
              <a:avLst/>
              <a:gdLst>
                <a:gd name="T0" fmla="*/ 877 w 3504"/>
                <a:gd name="T1" fmla="*/ 6 h 1784"/>
                <a:gd name="T2" fmla="*/ 1024 w 3504"/>
                <a:gd name="T3" fmla="*/ 37 h 1784"/>
                <a:gd name="T4" fmla="*/ 1159 w 3504"/>
                <a:gd name="T5" fmla="*/ 91 h 1784"/>
                <a:gd name="T6" fmla="*/ 1282 w 3504"/>
                <a:gd name="T7" fmla="*/ 167 h 1784"/>
                <a:gd name="T8" fmla="*/ 1356 w 3504"/>
                <a:gd name="T9" fmla="*/ 229 h 1784"/>
                <a:gd name="T10" fmla="*/ 1392 w 3504"/>
                <a:gd name="T11" fmla="*/ 261 h 1784"/>
                <a:gd name="T12" fmla="*/ 1431 w 3504"/>
                <a:gd name="T13" fmla="*/ 284 h 1784"/>
                <a:gd name="T14" fmla="*/ 1477 w 3504"/>
                <a:gd name="T15" fmla="*/ 293 h 1784"/>
                <a:gd name="T16" fmla="*/ 2174 w 3504"/>
                <a:gd name="T17" fmla="*/ 297 h 1784"/>
                <a:gd name="T18" fmla="*/ 2254 w 3504"/>
                <a:gd name="T19" fmla="*/ 328 h 1784"/>
                <a:gd name="T20" fmla="*/ 2319 w 3504"/>
                <a:gd name="T21" fmla="*/ 382 h 1784"/>
                <a:gd name="T22" fmla="*/ 2362 w 3504"/>
                <a:gd name="T23" fmla="*/ 456 h 1784"/>
                <a:gd name="T24" fmla="*/ 2378 w 3504"/>
                <a:gd name="T25" fmla="*/ 542 h 1784"/>
                <a:gd name="T26" fmla="*/ 2362 w 3504"/>
                <a:gd name="T27" fmla="*/ 628 h 1784"/>
                <a:gd name="T28" fmla="*/ 2319 w 3504"/>
                <a:gd name="T29" fmla="*/ 702 h 1784"/>
                <a:gd name="T30" fmla="*/ 2254 w 3504"/>
                <a:gd name="T31" fmla="*/ 757 h 1784"/>
                <a:gd name="T32" fmla="*/ 2174 w 3504"/>
                <a:gd name="T33" fmla="*/ 786 h 1784"/>
                <a:gd name="T34" fmla="*/ 2038 w 3504"/>
                <a:gd name="T35" fmla="*/ 790 h 1784"/>
                <a:gd name="T36" fmla="*/ 1837 w 3504"/>
                <a:gd name="T37" fmla="*/ 790 h 1784"/>
                <a:gd name="T38" fmla="*/ 1632 w 3504"/>
                <a:gd name="T39" fmla="*/ 790 h 1784"/>
                <a:gd name="T40" fmla="*/ 1577 w 3504"/>
                <a:gd name="T41" fmla="*/ 803 h 1784"/>
                <a:gd name="T42" fmla="*/ 1534 w 3504"/>
                <a:gd name="T43" fmla="*/ 837 h 1784"/>
                <a:gd name="T44" fmla="*/ 1511 w 3504"/>
                <a:gd name="T45" fmla="*/ 886 h 1784"/>
                <a:gd name="T46" fmla="*/ 1511 w 3504"/>
                <a:gd name="T47" fmla="*/ 944 h 1784"/>
                <a:gd name="T48" fmla="*/ 1534 w 3504"/>
                <a:gd name="T49" fmla="*/ 992 h 1784"/>
                <a:gd name="T50" fmla="*/ 1577 w 3504"/>
                <a:gd name="T51" fmla="*/ 1026 h 1784"/>
                <a:gd name="T52" fmla="*/ 1632 w 3504"/>
                <a:gd name="T53" fmla="*/ 1039 h 1784"/>
                <a:gd name="T54" fmla="*/ 2234 w 3504"/>
                <a:gd name="T55" fmla="*/ 1037 h 1784"/>
                <a:gd name="T56" fmla="*/ 2289 w 3504"/>
                <a:gd name="T57" fmla="*/ 1023 h 1784"/>
                <a:gd name="T58" fmla="*/ 2347 w 3504"/>
                <a:gd name="T59" fmla="*/ 996 h 1784"/>
                <a:gd name="T60" fmla="*/ 2395 w 3504"/>
                <a:gd name="T61" fmla="*/ 959 h 1784"/>
                <a:gd name="T62" fmla="*/ 3104 w 3504"/>
                <a:gd name="T63" fmla="*/ 96 h 1784"/>
                <a:gd name="T64" fmla="*/ 3175 w 3504"/>
                <a:gd name="T65" fmla="*/ 59 h 1784"/>
                <a:gd name="T66" fmla="*/ 3253 w 3504"/>
                <a:gd name="T67" fmla="*/ 45 h 1784"/>
                <a:gd name="T68" fmla="*/ 3330 w 3504"/>
                <a:gd name="T69" fmla="*/ 55 h 1784"/>
                <a:gd name="T70" fmla="*/ 3403 w 3504"/>
                <a:gd name="T71" fmla="*/ 93 h 1784"/>
                <a:gd name="T72" fmla="*/ 3459 w 3504"/>
                <a:gd name="T73" fmla="*/ 149 h 1784"/>
                <a:gd name="T74" fmla="*/ 3493 w 3504"/>
                <a:gd name="T75" fmla="*/ 220 h 1784"/>
                <a:gd name="T76" fmla="*/ 3504 w 3504"/>
                <a:gd name="T77" fmla="*/ 296 h 1784"/>
                <a:gd name="T78" fmla="*/ 3492 w 3504"/>
                <a:gd name="T79" fmla="*/ 372 h 1784"/>
                <a:gd name="T80" fmla="*/ 3455 w 3504"/>
                <a:gd name="T81" fmla="*/ 443 h 1784"/>
                <a:gd name="T82" fmla="*/ 2682 w 3504"/>
                <a:gd name="T83" fmla="*/ 1540 h 1784"/>
                <a:gd name="T84" fmla="*/ 2580 w 3504"/>
                <a:gd name="T85" fmla="*/ 1632 h 1784"/>
                <a:gd name="T86" fmla="*/ 2463 w 3504"/>
                <a:gd name="T87" fmla="*/ 1706 h 1784"/>
                <a:gd name="T88" fmla="*/ 2335 w 3504"/>
                <a:gd name="T89" fmla="*/ 1755 h 1784"/>
                <a:gd name="T90" fmla="*/ 2199 w 3504"/>
                <a:gd name="T91" fmla="*/ 1780 h 1784"/>
                <a:gd name="T92" fmla="*/ 706 w 3504"/>
                <a:gd name="T93" fmla="*/ 1784 h 1784"/>
                <a:gd name="T94" fmla="*/ 179 w 3504"/>
                <a:gd name="T95" fmla="*/ 210 h 1784"/>
                <a:gd name="T96" fmla="*/ 230 w 3504"/>
                <a:gd name="T97" fmla="*/ 178 h 1784"/>
                <a:gd name="T98" fmla="*/ 328 w 3504"/>
                <a:gd name="T99" fmla="*/ 113 h 1784"/>
                <a:gd name="T100" fmla="*/ 438 w 3504"/>
                <a:gd name="T101" fmla="*/ 62 h 1784"/>
                <a:gd name="T102" fmla="*/ 564 w 3504"/>
                <a:gd name="T103" fmla="*/ 23 h 1784"/>
                <a:gd name="T104" fmla="*/ 723 w 3504"/>
                <a:gd name="T105" fmla="*/ 1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04" h="1784">
                  <a:moveTo>
                    <a:pt x="800" y="0"/>
                  </a:moveTo>
                  <a:lnTo>
                    <a:pt x="877" y="6"/>
                  </a:lnTo>
                  <a:lnTo>
                    <a:pt x="951" y="18"/>
                  </a:lnTo>
                  <a:lnTo>
                    <a:pt x="1024" y="37"/>
                  </a:lnTo>
                  <a:lnTo>
                    <a:pt x="1094" y="62"/>
                  </a:lnTo>
                  <a:lnTo>
                    <a:pt x="1159" y="91"/>
                  </a:lnTo>
                  <a:lnTo>
                    <a:pt x="1222" y="126"/>
                  </a:lnTo>
                  <a:lnTo>
                    <a:pt x="1282" y="167"/>
                  </a:lnTo>
                  <a:lnTo>
                    <a:pt x="1336" y="211"/>
                  </a:lnTo>
                  <a:lnTo>
                    <a:pt x="1356" y="229"/>
                  </a:lnTo>
                  <a:lnTo>
                    <a:pt x="1374" y="247"/>
                  </a:lnTo>
                  <a:lnTo>
                    <a:pt x="1392" y="261"/>
                  </a:lnTo>
                  <a:lnTo>
                    <a:pt x="1412" y="275"/>
                  </a:lnTo>
                  <a:lnTo>
                    <a:pt x="1431" y="284"/>
                  </a:lnTo>
                  <a:lnTo>
                    <a:pt x="1453" y="291"/>
                  </a:lnTo>
                  <a:lnTo>
                    <a:pt x="1477" y="293"/>
                  </a:lnTo>
                  <a:lnTo>
                    <a:pt x="2129" y="293"/>
                  </a:lnTo>
                  <a:lnTo>
                    <a:pt x="2174" y="297"/>
                  </a:lnTo>
                  <a:lnTo>
                    <a:pt x="2216" y="309"/>
                  </a:lnTo>
                  <a:lnTo>
                    <a:pt x="2254" y="328"/>
                  </a:lnTo>
                  <a:lnTo>
                    <a:pt x="2289" y="353"/>
                  </a:lnTo>
                  <a:lnTo>
                    <a:pt x="2319" y="382"/>
                  </a:lnTo>
                  <a:lnTo>
                    <a:pt x="2344" y="417"/>
                  </a:lnTo>
                  <a:lnTo>
                    <a:pt x="2362" y="456"/>
                  </a:lnTo>
                  <a:lnTo>
                    <a:pt x="2374" y="498"/>
                  </a:lnTo>
                  <a:lnTo>
                    <a:pt x="2378" y="542"/>
                  </a:lnTo>
                  <a:lnTo>
                    <a:pt x="2374" y="587"/>
                  </a:lnTo>
                  <a:lnTo>
                    <a:pt x="2362" y="628"/>
                  </a:lnTo>
                  <a:lnTo>
                    <a:pt x="2344" y="667"/>
                  </a:lnTo>
                  <a:lnTo>
                    <a:pt x="2319" y="702"/>
                  </a:lnTo>
                  <a:lnTo>
                    <a:pt x="2289" y="732"/>
                  </a:lnTo>
                  <a:lnTo>
                    <a:pt x="2254" y="757"/>
                  </a:lnTo>
                  <a:lnTo>
                    <a:pt x="2216" y="775"/>
                  </a:lnTo>
                  <a:lnTo>
                    <a:pt x="2174" y="786"/>
                  </a:lnTo>
                  <a:lnTo>
                    <a:pt x="2129" y="790"/>
                  </a:lnTo>
                  <a:lnTo>
                    <a:pt x="2038" y="790"/>
                  </a:lnTo>
                  <a:lnTo>
                    <a:pt x="1939" y="790"/>
                  </a:lnTo>
                  <a:lnTo>
                    <a:pt x="1837" y="790"/>
                  </a:lnTo>
                  <a:lnTo>
                    <a:pt x="1734" y="790"/>
                  </a:lnTo>
                  <a:lnTo>
                    <a:pt x="1632" y="790"/>
                  </a:lnTo>
                  <a:lnTo>
                    <a:pt x="1604" y="794"/>
                  </a:lnTo>
                  <a:lnTo>
                    <a:pt x="1577" y="803"/>
                  </a:lnTo>
                  <a:lnTo>
                    <a:pt x="1553" y="817"/>
                  </a:lnTo>
                  <a:lnTo>
                    <a:pt x="1534" y="837"/>
                  </a:lnTo>
                  <a:lnTo>
                    <a:pt x="1520" y="860"/>
                  </a:lnTo>
                  <a:lnTo>
                    <a:pt x="1511" y="886"/>
                  </a:lnTo>
                  <a:lnTo>
                    <a:pt x="1508" y="915"/>
                  </a:lnTo>
                  <a:lnTo>
                    <a:pt x="1511" y="944"/>
                  </a:lnTo>
                  <a:lnTo>
                    <a:pt x="1520" y="969"/>
                  </a:lnTo>
                  <a:lnTo>
                    <a:pt x="1534" y="992"/>
                  </a:lnTo>
                  <a:lnTo>
                    <a:pt x="1553" y="1012"/>
                  </a:lnTo>
                  <a:lnTo>
                    <a:pt x="1577" y="1026"/>
                  </a:lnTo>
                  <a:lnTo>
                    <a:pt x="1604" y="1036"/>
                  </a:lnTo>
                  <a:lnTo>
                    <a:pt x="1632" y="1039"/>
                  </a:lnTo>
                  <a:lnTo>
                    <a:pt x="2212" y="1039"/>
                  </a:lnTo>
                  <a:lnTo>
                    <a:pt x="2234" y="1037"/>
                  </a:lnTo>
                  <a:lnTo>
                    <a:pt x="2261" y="1032"/>
                  </a:lnTo>
                  <a:lnTo>
                    <a:pt x="2289" y="1023"/>
                  </a:lnTo>
                  <a:lnTo>
                    <a:pt x="2317" y="1012"/>
                  </a:lnTo>
                  <a:lnTo>
                    <a:pt x="2347" y="996"/>
                  </a:lnTo>
                  <a:lnTo>
                    <a:pt x="2373" y="980"/>
                  </a:lnTo>
                  <a:lnTo>
                    <a:pt x="2395" y="959"/>
                  </a:lnTo>
                  <a:lnTo>
                    <a:pt x="3075" y="125"/>
                  </a:lnTo>
                  <a:lnTo>
                    <a:pt x="3104" y="96"/>
                  </a:lnTo>
                  <a:lnTo>
                    <a:pt x="3138" y="75"/>
                  </a:lnTo>
                  <a:lnTo>
                    <a:pt x="3175" y="59"/>
                  </a:lnTo>
                  <a:lnTo>
                    <a:pt x="3213" y="49"/>
                  </a:lnTo>
                  <a:lnTo>
                    <a:pt x="3253" y="45"/>
                  </a:lnTo>
                  <a:lnTo>
                    <a:pt x="3291" y="48"/>
                  </a:lnTo>
                  <a:lnTo>
                    <a:pt x="3330" y="55"/>
                  </a:lnTo>
                  <a:lnTo>
                    <a:pt x="3367" y="71"/>
                  </a:lnTo>
                  <a:lnTo>
                    <a:pt x="3403" y="93"/>
                  </a:lnTo>
                  <a:lnTo>
                    <a:pt x="3434" y="120"/>
                  </a:lnTo>
                  <a:lnTo>
                    <a:pt x="3459" y="149"/>
                  </a:lnTo>
                  <a:lnTo>
                    <a:pt x="3479" y="184"/>
                  </a:lnTo>
                  <a:lnTo>
                    <a:pt x="3493" y="220"/>
                  </a:lnTo>
                  <a:lnTo>
                    <a:pt x="3501" y="257"/>
                  </a:lnTo>
                  <a:lnTo>
                    <a:pt x="3504" y="296"/>
                  </a:lnTo>
                  <a:lnTo>
                    <a:pt x="3501" y="335"/>
                  </a:lnTo>
                  <a:lnTo>
                    <a:pt x="3492" y="372"/>
                  </a:lnTo>
                  <a:lnTo>
                    <a:pt x="3477" y="408"/>
                  </a:lnTo>
                  <a:lnTo>
                    <a:pt x="3455" y="443"/>
                  </a:lnTo>
                  <a:lnTo>
                    <a:pt x="2726" y="1485"/>
                  </a:lnTo>
                  <a:lnTo>
                    <a:pt x="2682" y="1540"/>
                  </a:lnTo>
                  <a:lnTo>
                    <a:pt x="2633" y="1588"/>
                  </a:lnTo>
                  <a:lnTo>
                    <a:pt x="2580" y="1632"/>
                  </a:lnTo>
                  <a:lnTo>
                    <a:pt x="2523" y="1671"/>
                  </a:lnTo>
                  <a:lnTo>
                    <a:pt x="2463" y="1706"/>
                  </a:lnTo>
                  <a:lnTo>
                    <a:pt x="2400" y="1733"/>
                  </a:lnTo>
                  <a:lnTo>
                    <a:pt x="2335" y="1755"/>
                  </a:lnTo>
                  <a:lnTo>
                    <a:pt x="2267" y="1771"/>
                  </a:lnTo>
                  <a:lnTo>
                    <a:pt x="2199" y="1780"/>
                  </a:lnTo>
                  <a:lnTo>
                    <a:pt x="2129" y="1784"/>
                  </a:lnTo>
                  <a:lnTo>
                    <a:pt x="706" y="1784"/>
                  </a:lnTo>
                  <a:lnTo>
                    <a:pt x="0" y="368"/>
                  </a:lnTo>
                  <a:lnTo>
                    <a:pt x="179" y="210"/>
                  </a:lnTo>
                  <a:lnTo>
                    <a:pt x="183" y="214"/>
                  </a:lnTo>
                  <a:lnTo>
                    <a:pt x="230" y="178"/>
                  </a:lnTo>
                  <a:lnTo>
                    <a:pt x="278" y="144"/>
                  </a:lnTo>
                  <a:lnTo>
                    <a:pt x="328" y="113"/>
                  </a:lnTo>
                  <a:lnTo>
                    <a:pt x="381" y="86"/>
                  </a:lnTo>
                  <a:lnTo>
                    <a:pt x="438" y="62"/>
                  </a:lnTo>
                  <a:lnTo>
                    <a:pt x="498" y="41"/>
                  </a:lnTo>
                  <a:lnTo>
                    <a:pt x="564" y="23"/>
                  </a:lnTo>
                  <a:lnTo>
                    <a:pt x="644" y="8"/>
                  </a:lnTo>
                  <a:lnTo>
                    <a:pt x="723" y="1"/>
                  </a:lnTo>
                  <a:lnTo>
                    <a:pt x="800" y="0"/>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30" name="Freeform 19"/>
            <p:cNvSpPr>
              <a:spLocks noEditPoints="1"/>
            </p:cNvSpPr>
            <p:nvPr/>
          </p:nvSpPr>
          <p:spPr bwMode="auto">
            <a:xfrm>
              <a:off x="-4624503" y="3372487"/>
              <a:ext cx="1292456" cy="1290954"/>
            </a:xfrm>
            <a:custGeom>
              <a:avLst/>
              <a:gdLst>
                <a:gd name="T0" fmla="*/ 1449 w 3440"/>
                <a:gd name="T1" fmla="*/ 1218 h 3436"/>
                <a:gd name="T2" fmla="*/ 1219 w 3440"/>
                <a:gd name="T3" fmla="*/ 1449 h 3436"/>
                <a:gd name="T4" fmla="*/ 1152 w 3440"/>
                <a:gd name="T5" fmla="*/ 1780 h 3436"/>
                <a:gd name="T6" fmla="*/ 1280 w 3440"/>
                <a:gd name="T7" fmla="*/ 2086 h 3436"/>
                <a:gd name="T8" fmla="*/ 1552 w 3440"/>
                <a:gd name="T9" fmla="*/ 2269 h 3436"/>
                <a:gd name="T10" fmla="*/ 1893 w 3440"/>
                <a:gd name="T11" fmla="*/ 2269 h 3436"/>
                <a:gd name="T12" fmla="*/ 2166 w 3440"/>
                <a:gd name="T13" fmla="*/ 2086 h 3436"/>
                <a:gd name="T14" fmla="*/ 2294 w 3440"/>
                <a:gd name="T15" fmla="*/ 1780 h 3436"/>
                <a:gd name="T16" fmla="*/ 2227 w 3440"/>
                <a:gd name="T17" fmla="*/ 1449 h 3436"/>
                <a:gd name="T18" fmla="*/ 1996 w 3440"/>
                <a:gd name="T19" fmla="*/ 1218 h 3436"/>
                <a:gd name="T20" fmla="*/ 1727 w 3440"/>
                <a:gd name="T21" fmla="*/ 0 h 3436"/>
                <a:gd name="T22" fmla="*/ 1975 w 3440"/>
                <a:gd name="T23" fmla="*/ 38 h 3436"/>
                <a:gd name="T24" fmla="*/ 2010 w 3440"/>
                <a:gd name="T25" fmla="*/ 197 h 3436"/>
                <a:gd name="T26" fmla="*/ 2129 w 3440"/>
                <a:gd name="T27" fmla="*/ 416 h 3436"/>
                <a:gd name="T28" fmla="*/ 2360 w 3440"/>
                <a:gd name="T29" fmla="*/ 512 h 3436"/>
                <a:gd name="T30" fmla="*/ 2603 w 3440"/>
                <a:gd name="T31" fmla="*/ 443 h 3436"/>
                <a:gd name="T32" fmla="*/ 2739 w 3440"/>
                <a:gd name="T33" fmla="*/ 357 h 3436"/>
                <a:gd name="T34" fmla="*/ 3007 w 3440"/>
                <a:gd name="T35" fmla="*/ 578 h 3436"/>
                <a:gd name="T36" fmla="*/ 3082 w 3440"/>
                <a:gd name="T37" fmla="*/ 749 h 3436"/>
                <a:gd name="T38" fmla="*/ 2963 w 3440"/>
                <a:gd name="T39" fmla="*/ 920 h 3436"/>
                <a:gd name="T40" fmla="*/ 2949 w 3440"/>
                <a:gd name="T41" fmla="*/ 1166 h 3436"/>
                <a:gd name="T42" fmla="*/ 3103 w 3440"/>
                <a:gd name="T43" fmla="*/ 1379 h 3436"/>
                <a:gd name="T44" fmla="*/ 3340 w 3440"/>
                <a:gd name="T45" fmla="*/ 1445 h 3436"/>
                <a:gd name="T46" fmla="*/ 3430 w 3440"/>
                <a:gd name="T47" fmla="*/ 1527 h 3436"/>
                <a:gd name="T48" fmla="*/ 3415 w 3440"/>
                <a:gd name="T49" fmla="*/ 1958 h 3436"/>
                <a:gd name="T50" fmla="*/ 3307 w 3440"/>
                <a:gd name="T51" fmla="*/ 2002 h 3436"/>
                <a:gd name="T52" fmla="*/ 3060 w 3440"/>
                <a:gd name="T53" fmla="*/ 2092 h 3436"/>
                <a:gd name="T54" fmla="*/ 2931 w 3440"/>
                <a:gd name="T55" fmla="*/ 2317 h 3436"/>
                <a:gd name="T56" fmla="*/ 2972 w 3440"/>
                <a:gd name="T57" fmla="*/ 2562 h 3436"/>
                <a:gd name="T58" fmla="*/ 3081 w 3440"/>
                <a:gd name="T59" fmla="*/ 2716 h 3436"/>
                <a:gd name="T60" fmla="*/ 2931 w 3440"/>
                <a:gd name="T61" fmla="*/ 2939 h 3436"/>
                <a:gd name="T62" fmla="*/ 2707 w 3440"/>
                <a:gd name="T63" fmla="*/ 3087 h 3436"/>
                <a:gd name="T64" fmla="*/ 2554 w 3440"/>
                <a:gd name="T65" fmla="*/ 2982 h 3436"/>
                <a:gd name="T66" fmla="*/ 2308 w 3440"/>
                <a:gd name="T67" fmla="*/ 2939 h 3436"/>
                <a:gd name="T68" fmla="*/ 2079 w 3440"/>
                <a:gd name="T69" fmla="*/ 3069 h 3436"/>
                <a:gd name="T70" fmla="*/ 1992 w 3440"/>
                <a:gd name="T71" fmla="*/ 3327 h 3436"/>
                <a:gd name="T72" fmla="*/ 1907 w 3440"/>
                <a:gd name="T73" fmla="*/ 3426 h 3436"/>
                <a:gd name="T74" fmla="*/ 1481 w 3440"/>
                <a:gd name="T75" fmla="*/ 3411 h 3436"/>
                <a:gd name="T76" fmla="*/ 1435 w 3440"/>
                <a:gd name="T77" fmla="*/ 3281 h 3436"/>
                <a:gd name="T78" fmla="*/ 1341 w 3440"/>
                <a:gd name="T79" fmla="*/ 3051 h 3436"/>
                <a:gd name="T80" fmla="*/ 1122 w 3440"/>
                <a:gd name="T81" fmla="*/ 2929 h 3436"/>
                <a:gd name="T82" fmla="*/ 873 w 3440"/>
                <a:gd name="T83" fmla="*/ 2971 h 3436"/>
                <a:gd name="T84" fmla="*/ 720 w 3440"/>
                <a:gd name="T85" fmla="*/ 3078 h 3436"/>
                <a:gd name="T86" fmla="*/ 499 w 3440"/>
                <a:gd name="T87" fmla="*/ 2929 h 3436"/>
                <a:gd name="T88" fmla="*/ 351 w 3440"/>
                <a:gd name="T89" fmla="*/ 2706 h 3436"/>
                <a:gd name="T90" fmla="*/ 459 w 3440"/>
                <a:gd name="T91" fmla="*/ 2553 h 3436"/>
                <a:gd name="T92" fmla="*/ 500 w 3440"/>
                <a:gd name="T93" fmla="*/ 2311 h 3436"/>
                <a:gd name="T94" fmla="*/ 369 w 3440"/>
                <a:gd name="T95" fmla="*/ 2082 h 3436"/>
                <a:gd name="T96" fmla="*/ 123 w 3440"/>
                <a:gd name="T97" fmla="*/ 1993 h 3436"/>
                <a:gd name="T98" fmla="*/ 16 w 3440"/>
                <a:gd name="T99" fmla="*/ 1928 h 3436"/>
                <a:gd name="T100" fmla="*/ 12 w 3440"/>
                <a:gd name="T101" fmla="*/ 1518 h 3436"/>
                <a:gd name="T102" fmla="*/ 88 w 3440"/>
                <a:gd name="T103" fmla="*/ 1435 h 3436"/>
                <a:gd name="T104" fmla="*/ 339 w 3440"/>
                <a:gd name="T105" fmla="*/ 1370 h 3436"/>
                <a:gd name="T106" fmla="*/ 499 w 3440"/>
                <a:gd name="T107" fmla="*/ 1160 h 3436"/>
                <a:gd name="T108" fmla="*/ 486 w 3440"/>
                <a:gd name="T109" fmla="*/ 912 h 3436"/>
                <a:gd name="T110" fmla="*/ 365 w 3440"/>
                <a:gd name="T111" fmla="*/ 739 h 3436"/>
                <a:gd name="T112" fmla="*/ 442 w 3440"/>
                <a:gd name="T113" fmla="*/ 567 h 3436"/>
                <a:gd name="T114" fmla="*/ 714 w 3440"/>
                <a:gd name="T115" fmla="*/ 347 h 3436"/>
                <a:gd name="T116" fmla="*/ 849 w 3440"/>
                <a:gd name="T117" fmla="*/ 433 h 3436"/>
                <a:gd name="T118" fmla="*/ 1090 w 3440"/>
                <a:gd name="T119" fmla="*/ 500 h 3436"/>
                <a:gd name="T120" fmla="*/ 1329 w 3440"/>
                <a:gd name="T121" fmla="*/ 399 h 3436"/>
                <a:gd name="T122" fmla="*/ 1447 w 3440"/>
                <a:gd name="T123" fmla="*/ 156 h 3436"/>
                <a:gd name="T124" fmla="*/ 1509 w 3440"/>
                <a:gd name="T125" fmla="*/ 16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0" h="3436">
                  <a:moveTo>
                    <a:pt x="1723" y="1148"/>
                  </a:moveTo>
                  <a:lnTo>
                    <a:pt x="1664" y="1152"/>
                  </a:lnTo>
                  <a:lnTo>
                    <a:pt x="1607" y="1160"/>
                  </a:lnTo>
                  <a:lnTo>
                    <a:pt x="1552" y="1175"/>
                  </a:lnTo>
                  <a:lnTo>
                    <a:pt x="1500" y="1194"/>
                  </a:lnTo>
                  <a:lnTo>
                    <a:pt x="1449" y="1218"/>
                  </a:lnTo>
                  <a:lnTo>
                    <a:pt x="1402" y="1246"/>
                  </a:lnTo>
                  <a:lnTo>
                    <a:pt x="1358" y="1280"/>
                  </a:lnTo>
                  <a:lnTo>
                    <a:pt x="1318" y="1317"/>
                  </a:lnTo>
                  <a:lnTo>
                    <a:pt x="1280" y="1358"/>
                  </a:lnTo>
                  <a:lnTo>
                    <a:pt x="1247" y="1402"/>
                  </a:lnTo>
                  <a:lnTo>
                    <a:pt x="1219" y="1449"/>
                  </a:lnTo>
                  <a:lnTo>
                    <a:pt x="1194" y="1498"/>
                  </a:lnTo>
                  <a:lnTo>
                    <a:pt x="1174" y="1551"/>
                  </a:lnTo>
                  <a:lnTo>
                    <a:pt x="1161" y="1607"/>
                  </a:lnTo>
                  <a:lnTo>
                    <a:pt x="1152" y="1663"/>
                  </a:lnTo>
                  <a:lnTo>
                    <a:pt x="1149" y="1721"/>
                  </a:lnTo>
                  <a:lnTo>
                    <a:pt x="1152" y="1780"/>
                  </a:lnTo>
                  <a:lnTo>
                    <a:pt x="1161" y="1837"/>
                  </a:lnTo>
                  <a:lnTo>
                    <a:pt x="1174" y="1891"/>
                  </a:lnTo>
                  <a:lnTo>
                    <a:pt x="1194" y="1944"/>
                  </a:lnTo>
                  <a:lnTo>
                    <a:pt x="1219" y="1994"/>
                  </a:lnTo>
                  <a:lnTo>
                    <a:pt x="1247" y="2042"/>
                  </a:lnTo>
                  <a:lnTo>
                    <a:pt x="1280" y="2086"/>
                  </a:lnTo>
                  <a:lnTo>
                    <a:pt x="1318" y="2127"/>
                  </a:lnTo>
                  <a:lnTo>
                    <a:pt x="1358" y="2164"/>
                  </a:lnTo>
                  <a:lnTo>
                    <a:pt x="1402" y="2196"/>
                  </a:lnTo>
                  <a:lnTo>
                    <a:pt x="1449" y="2226"/>
                  </a:lnTo>
                  <a:lnTo>
                    <a:pt x="1500" y="2250"/>
                  </a:lnTo>
                  <a:lnTo>
                    <a:pt x="1552" y="2269"/>
                  </a:lnTo>
                  <a:lnTo>
                    <a:pt x="1607" y="2283"/>
                  </a:lnTo>
                  <a:lnTo>
                    <a:pt x="1664" y="2292"/>
                  </a:lnTo>
                  <a:lnTo>
                    <a:pt x="1723" y="2295"/>
                  </a:lnTo>
                  <a:lnTo>
                    <a:pt x="1782" y="2292"/>
                  </a:lnTo>
                  <a:lnTo>
                    <a:pt x="1838" y="2283"/>
                  </a:lnTo>
                  <a:lnTo>
                    <a:pt x="1893" y="2269"/>
                  </a:lnTo>
                  <a:lnTo>
                    <a:pt x="1946" y="2250"/>
                  </a:lnTo>
                  <a:lnTo>
                    <a:pt x="1996" y="2226"/>
                  </a:lnTo>
                  <a:lnTo>
                    <a:pt x="2044" y="2196"/>
                  </a:lnTo>
                  <a:lnTo>
                    <a:pt x="2088" y="2164"/>
                  </a:lnTo>
                  <a:lnTo>
                    <a:pt x="2128" y="2127"/>
                  </a:lnTo>
                  <a:lnTo>
                    <a:pt x="2166" y="2086"/>
                  </a:lnTo>
                  <a:lnTo>
                    <a:pt x="2198" y="2042"/>
                  </a:lnTo>
                  <a:lnTo>
                    <a:pt x="2227" y="1994"/>
                  </a:lnTo>
                  <a:lnTo>
                    <a:pt x="2251" y="1944"/>
                  </a:lnTo>
                  <a:lnTo>
                    <a:pt x="2271" y="1891"/>
                  </a:lnTo>
                  <a:lnTo>
                    <a:pt x="2285" y="1837"/>
                  </a:lnTo>
                  <a:lnTo>
                    <a:pt x="2294" y="1780"/>
                  </a:lnTo>
                  <a:lnTo>
                    <a:pt x="2296" y="1721"/>
                  </a:lnTo>
                  <a:lnTo>
                    <a:pt x="2294" y="1663"/>
                  </a:lnTo>
                  <a:lnTo>
                    <a:pt x="2285" y="1607"/>
                  </a:lnTo>
                  <a:lnTo>
                    <a:pt x="2271" y="1551"/>
                  </a:lnTo>
                  <a:lnTo>
                    <a:pt x="2251" y="1498"/>
                  </a:lnTo>
                  <a:lnTo>
                    <a:pt x="2227" y="1449"/>
                  </a:lnTo>
                  <a:lnTo>
                    <a:pt x="2198" y="1402"/>
                  </a:lnTo>
                  <a:lnTo>
                    <a:pt x="2166" y="1358"/>
                  </a:lnTo>
                  <a:lnTo>
                    <a:pt x="2128" y="1317"/>
                  </a:lnTo>
                  <a:lnTo>
                    <a:pt x="2088" y="1280"/>
                  </a:lnTo>
                  <a:lnTo>
                    <a:pt x="2044" y="1246"/>
                  </a:lnTo>
                  <a:lnTo>
                    <a:pt x="1996" y="1218"/>
                  </a:lnTo>
                  <a:lnTo>
                    <a:pt x="1946" y="1194"/>
                  </a:lnTo>
                  <a:lnTo>
                    <a:pt x="1893" y="1175"/>
                  </a:lnTo>
                  <a:lnTo>
                    <a:pt x="1838" y="1160"/>
                  </a:lnTo>
                  <a:lnTo>
                    <a:pt x="1782" y="1152"/>
                  </a:lnTo>
                  <a:lnTo>
                    <a:pt x="1723" y="1148"/>
                  </a:lnTo>
                  <a:close/>
                  <a:moveTo>
                    <a:pt x="1727" y="0"/>
                  </a:moveTo>
                  <a:lnTo>
                    <a:pt x="1727" y="0"/>
                  </a:lnTo>
                  <a:lnTo>
                    <a:pt x="1824" y="3"/>
                  </a:lnTo>
                  <a:lnTo>
                    <a:pt x="1921" y="11"/>
                  </a:lnTo>
                  <a:lnTo>
                    <a:pt x="1941" y="16"/>
                  </a:lnTo>
                  <a:lnTo>
                    <a:pt x="1960" y="25"/>
                  </a:lnTo>
                  <a:lnTo>
                    <a:pt x="1975" y="38"/>
                  </a:lnTo>
                  <a:lnTo>
                    <a:pt x="1989" y="52"/>
                  </a:lnTo>
                  <a:lnTo>
                    <a:pt x="1998" y="70"/>
                  </a:lnTo>
                  <a:lnTo>
                    <a:pt x="2004" y="90"/>
                  </a:lnTo>
                  <a:lnTo>
                    <a:pt x="2005" y="111"/>
                  </a:lnTo>
                  <a:lnTo>
                    <a:pt x="2005" y="155"/>
                  </a:lnTo>
                  <a:lnTo>
                    <a:pt x="2010" y="197"/>
                  </a:lnTo>
                  <a:lnTo>
                    <a:pt x="2020" y="239"/>
                  </a:lnTo>
                  <a:lnTo>
                    <a:pt x="2033" y="279"/>
                  </a:lnTo>
                  <a:lnTo>
                    <a:pt x="2051" y="317"/>
                  </a:lnTo>
                  <a:lnTo>
                    <a:pt x="2073" y="353"/>
                  </a:lnTo>
                  <a:lnTo>
                    <a:pt x="2099" y="385"/>
                  </a:lnTo>
                  <a:lnTo>
                    <a:pt x="2129" y="416"/>
                  </a:lnTo>
                  <a:lnTo>
                    <a:pt x="2162" y="442"/>
                  </a:lnTo>
                  <a:lnTo>
                    <a:pt x="2198" y="465"/>
                  </a:lnTo>
                  <a:lnTo>
                    <a:pt x="2237" y="484"/>
                  </a:lnTo>
                  <a:lnTo>
                    <a:pt x="2277" y="498"/>
                  </a:lnTo>
                  <a:lnTo>
                    <a:pt x="2318" y="507"/>
                  </a:lnTo>
                  <a:lnTo>
                    <a:pt x="2360" y="512"/>
                  </a:lnTo>
                  <a:lnTo>
                    <a:pt x="2403" y="511"/>
                  </a:lnTo>
                  <a:lnTo>
                    <a:pt x="2446" y="505"/>
                  </a:lnTo>
                  <a:lnTo>
                    <a:pt x="2488" y="496"/>
                  </a:lnTo>
                  <a:lnTo>
                    <a:pt x="2528" y="482"/>
                  </a:lnTo>
                  <a:lnTo>
                    <a:pt x="2567" y="464"/>
                  </a:lnTo>
                  <a:lnTo>
                    <a:pt x="2603" y="443"/>
                  </a:lnTo>
                  <a:lnTo>
                    <a:pt x="2636" y="417"/>
                  </a:lnTo>
                  <a:lnTo>
                    <a:pt x="2667" y="389"/>
                  </a:lnTo>
                  <a:lnTo>
                    <a:pt x="2683" y="374"/>
                  </a:lnTo>
                  <a:lnTo>
                    <a:pt x="2700" y="364"/>
                  </a:lnTo>
                  <a:lnTo>
                    <a:pt x="2719" y="358"/>
                  </a:lnTo>
                  <a:lnTo>
                    <a:pt x="2739" y="357"/>
                  </a:lnTo>
                  <a:lnTo>
                    <a:pt x="2760" y="359"/>
                  </a:lnTo>
                  <a:lnTo>
                    <a:pt x="2779" y="367"/>
                  </a:lnTo>
                  <a:lnTo>
                    <a:pt x="2797" y="378"/>
                  </a:lnTo>
                  <a:lnTo>
                    <a:pt x="2871" y="440"/>
                  </a:lnTo>
                  <a:lnTo>
                    <a:pt x="2940" y="507"/>
                  </a:lnTo>
                  <a:lnTo>
                    <a:pt x="3007" y="578"/>
                  </a:lnTo>
                  <a:lnTo>
                    <a:pt x="3070" y="652"/>
                  </a:lnTo>
                  <a:lnTo>
                    <a:pt x="3080" y="670"/>
                  </a:lnTo>
                  <a:lnTo>
                    <a:pt x="3088" y="689"/>
                  </a:lnTo>
                  <a:lnTo>
                    <a:pt x="3090" y="709"/>
                  </a:lnTo>
                  <a:lnTo>
                    <a:pt x="3089" y="729"/>
                  </a:lnTo>
                  <a:lnTo>
                    <a:pt x="3082" y="749"/>
                  </a:lnTo>
                  <a:lnTo>
                    <a:pt x="3073" y="767"/>
                  </a:lnTo>
                  <a:lnTo>
                    <a:pt x="3059" y="783"/>
                  </a:lnTo>
                  <a:lnTo>
                    <a:pt x="3029" y="813"/>
                  </a:lnTo>
                  <a:lnTo>
                    <a:pt x="3002" y="847"/>
                  </a:lnTo>
                  <a:lnTo>
                    <a:pt x="2981" y="883"/>
                  </a:lnTo>
                  <a:lnTo>
                    <a:pt x="2963" y="920"/>
                  </a:lnTo>
                  <a:lnTo>
                    <a:pt x="2950" y="960"/>
                  </a:lnTo>
                  <a:lnTo>
                    <a:pt x="2940" y="1000"/>
                  </a:lnTo>
                  <a:lnTo>
                    <a:pt x="2936" y="1042"/>
                  </a:lnTo>
                  <a:lnTo>
                    <a:pt x="2935" y="1083"/>
                  </a:lnTo>
                  <a:lnTo>
                    <a:pt x="2940" y="1125"/>
                  </a:lnTo>
                  <a:lnTo>
                    <a:pt x="2949" y="1166"/>
                  </a:lnTo>
                  <a:lnTo>
                    <a:pt x="2962" y="1207"/>
                  </a:lnTo>
                  <a:lnTo>
                    <a:pt x="2982" y="1248"/>
                  </a:lnTo>
                  <a:lnTo>
                    <a:pt x="3008" y="1286"/>
                  </a:lnTo>
                  <a:lnTo>
                    <a:pt x="3036" y="1321"/>
                  </a:lnTo>
                  <a:lnTo>
                    <a:pt x="3069" y="1351"/>
                  </a:lnTo>
                  <a:lnTo>
                    <a:pt x="3103" y="1379"/>
                  </a:lnTo>
                  <a:lnTo>
                    <a:pt x="3142" y="1401"/>
                  </a:lnTo>
                  <a:lnTo>
                    <a:pt x="3183" y="1418"/>
                  </a:lnTo>
                  <a:lnTo>
                    <a:pt x="3228" y="1432"/>
                  </a:lnTo>
                  <a:lnTo>
                    <a:pt x="3273" y="1440"/>
                  </a:lnTo>
                  <a:lnTo>
                    <a:pt x="3319" y="1443"/>
                  </a:lnTo>
                  <a:lnTo>
                    <a:pt x="3340" y="1445"/>
                  </a:lnTo>
                  <a:lnTo>
                    <a:pt x="3361" y="1451"/>
                  </a:lnTo>
                  <a:lnTo>
                    <a:pt x="3381" y="1461"/>
                  </a:lnTo>
                  <a:lnTo>
                    <a:pt x="3399" y="1473"/>
                  </a:lnTo>
                  <a:lnTo>
                    <a:pt x="3414" y="1489"/>
                  </a:lnTo>
                  <a:lnTo>
                    <a:pt x="3424" y="1507"/>
                  </a:lnTo>
                  <a:lnTo>
                    <a:pt x="3430" y="1527"/>
                  </a:lnTo>
                  <a:lnTo>
                    <a:pt x="3438" y="1624"/>
                  </a:lnTo>
                  <a:lnTo>
                    <a:pt x="3440" y="1723"/>
                  </a:lnTo>
                  <a:lnTo>
                    <a:pt x="3437" y="1821"/>
                  </a:lnTo>
                  <a:lnTo>
                    <a:pt x="3429" y="1918"/>
                  </a:lnTo>
                  <a:lnTo>
                    <a:pt x="3424" y="1939"/>
                  </a:lnTo>
                  <a:lnTo>
                    <a:pt x="3415" y="1958"/>
                  </a:lnTo>
                  <a:lnTo>
                    <a:pt x="3402" y="1973"/>
                  </a:lnTo>
                  <a:lnTo>
                    <a:pt x="3387" y="1986"/>
                  </a:lnTo>
                  <a:lnTo>
                    <a:pt x="3369" y="1995"/>
                  </a:lnTo>
                  <a:lnTo>
                    <a:pt x="3349" y="2002"/>
                  </a:lnTo>
                  <a:lnTo>
                    <a:pt x="3329" y="2002"/>
                  </a:lnTo>
                  <a:lnTo>
                    <a:pt x="3307" y="2002"/>
                  </a:lnTo>
                  <a:lnTo>
                    <a:pt x="3261" y="2004"/>
                  </a:lnTo>
                  <a:lnTo>
                    <a:pt x="3217" y="2012"/>
                  </a:lnTo>
                  <a:lnTo>
                    <a:pt x="3175" y="2026"/>
                  </a:lnTo>
                  <a:lnTo>
                    <a:pt x="3134" y="2044"/>
                  </a:lnTo>
                  <a:lnTo>
                    <a:pt x="3096" y="2066"/>
                  </a:lnTo>
                  <a:lnTo>
                    <a:pt x="3060" y="2092"/>
                  </a:lnTo>
                  <a:lnTo>
                    <a:pt x="3028" y="2123"/>
                  </a:lnTo>
                  <a:lnTo>
                    <a:pt x="2999" y="2156"/>
                  </a:lnTo>
                  <a:lnTo>
                    <a:pt x="2975" y="2194"/>
                  </a:lnTo>
                  <a:lnTo>
                    <a:pt x="2955" y="2234"/>
                  </a:lnTo>
                  <a:lnTo>
                    <a:pt x="2940" y="2275"/>
                  </a:lnTo>
                  <a:lnTo>
                    <a:pt x="2931" y="2317"/>
                  </a:lnTo>
                  <a:lnTo>
                    <a:pt x="2927" y="2359"/>
                  </a:lnTo>
                  <a:lnTo>
                    <a:pt x="2927" y="2401"/>
                  </a:lnTo>
                  <a:lnTo>
                    <a:pt x="2931" y="2443"/>
                  </a:lnTo>
                  <a:lnTo>
                    <a:pt x="2940" y="2484"/>
                  </a:lnTo>
                  <a:lnTo>
                    <a:pt x="2954" y="2524"/>
                  </a:lnTo>
                  <a:lnTo>
                    <a:pt x="2972" y="2562"/>
                  </a:lnTo>
                  <a:lnTo>
                    <a:pt x="2994" y="2599"/>
                  </a:lnTo>
                  <a:lnTo>
                    <a:pt x="3020" y="2632"/>
                  </a:lnTo>
                  <a:lnTo>
                    <a:pt x="3052" y="2663"/>
                  </a:lnTo>
                  <a:lnTo>
                    <a:pt x="3066" y="2679"/>
                  </a:lnTo>
                  <a:lnTo>
                    <a:pt x="3075" y="2696"/>
                  </a:lnTo>
                  <a:lnTo>
                    <a:pt x="3081" y="2716"/>
                  </a:lnTo>
                  <a:lnTo>
                    <a:pt x="3082" y="2736"/>
                  </a:lnTo>
                  <a:lnTo>
                    <a:pt x="3080" y="2756"/>
                  </a:lnTo>
                  <a:lnTo>
                    <a:pt x="3073" y="2776"/>
                  </a:lnTo>
                  <a:lnTo>
                    <a:pt x="3061" y="2794"/>
                  </a:lnTo>
                  <a:lnTo>
                    <a:pt x="2998" y="2868"/>
                  </a:lnTo>
                  <a:lnTo>
                    <a:pt x="2931" y="2939"/>
                  </a:lnTo>
                  <a:lnTo>
                    <a:pt x="2858" y="3005"/>
                  </a:lnTo>
                  <a:lnTo>
                    <a:pt x="2784" y="3068"/>
                  </a:lnTo>
                  <a:lnTo>
                    <a:pt x="2766" y="3079"/>
                  </a:lnTo>
                  <a:lnTo>
                    <a:pt x="2747" y="3086"/>
                  </a:lnTo>
                  <a:lnTo>
                    <a:pt x="2727" y="3088"/>
                  </a:lnTo>
                  <a:lnTo>
                    <a:pt x="2707" y="3087"/>
                  </a:lnTo>
                  <a:lnTo>
                    <a:pt x="2687" y="3081"/>
                  </a:lnTo>
                  <a:lnTo>
                    <a:pt x="2670" y="3072"/>
                  </a:lnTo>
                  <a:lnTo>
                    <a:pt x="2653" y="3058"/>
                  </a:lnTo>
                  <a:lnTo>
                    <a:pt x="2624" y="3028"/>
                  </a:lnTo>
                  <a:lnTo>
                    <a:pt x="2591" y="3003"/>
                  </a:lnTo>
                  <a:lnTo>
                    <a:pt x="2554" y="2982"/>
                  </a:lnTo>
                  <a:lnTo>
                    <a:pt x="2516" y="2964"/>
                  </a:lnTo>
                  <a:lnTo>
                    <a:pt x="2476" y="2951"/>
                  </a:lnTo>
                  <a:lnTo>
                    <a:pt x="2434" y="2941"/>
                  </a:lnTo>
                  <a:lnTo>
                    <a:pt x="2392" y="2936"/>
                  </a:lnTo>
                  <a:lnTo>
                    <a:pt x="2350" y="2935"/>
                  </a:lnTo>
                  <a:lnTo>
                    <a:pt x="2308" y="2939"/>
                  </a:lnTo>
                  <a:lnTo>
                    <a:pt x="2267" y="2948"/>
                  </a:lnTo>
                  <a:lnTo>
                    <a:pt x="2228" y="2961"/>
                  </a:lnTo>
                  <a:lnTo>
                    <a:pt x="2185" y="2981"/>
                  </a:lnTo>
                  <a:lnTo>
                    <a:pt x="2146" y="3006"/>
                  </a:lnTo>
                  <a:lnTo>
                    <a:pt x="2111" y="3036"/>
                  </a:lnTo>
                  <a:lnTo>
                    <a:pt x="2079" y="3069"/>
                  </a:lnTo>
                  <a:lnTo>
                    <a:pt x="2052" y="3106"/>
                  </a:lnTo>
                  <a:lnTo>
                    <a:pt x="2030" y="3146"/>
                  </a:lnTo>
                  <a:lnTo>
                    <a:pt x="2012" y="3189"/>
                  </a:lnTo>
                  <a:lnTo>
                    <a:pt x="2001" y="3233"/>
                  </a:lnTo>
                  <a:lnTo>
                    <a:pt x="1993" y="3280"/>
                  </a:lnTo>
                  <a:lnTo>
                    <a:pt x="1992" y="3327"/>
                  </a:lnTo>
                  <a:lnTo>
                    <a:pt x="1990" y="3351"/>
                  </a:lnTo>
                  <a:lnTo>
                    <a:pt x="1982" y="3373"/>
                  </a:lnTo>
                  <a:lnTo>
                    <a:pt x="1969" y="3393"/>
                  </a:lnTo>
                  <a:lnTo>
                    <a:pt x="1951" y="3409"/>
                  </a:lnTo>
                  <a:lnTo>
                    <a:pt x="1931" y="3419"/>
                  </a:lnTo>
                  <a:lnTo>
                    <a:pt x="1907" y="3426"/>
                  </a:lnTo>
                  <a:lnTo>
                    <a:pt x="1812" y="3433"/>
                  </a:lnTo>
                  <a:lnTo>
                    <a:pt x="1717" y="3436"/>
                  </a:lnTo>
                  <a:lnTo>
                    <a:pt x="1619" y="3433"/>
                  </a:lnTo>
                  <a:lnTo>
                    <a:pt x="1520" y="3425"/>
                  </a:lnTo>
                  <a:lnTo>
                    <a:pt x="1499" y="3419"/>
                  </a:lnTo>
                  <a:lnTo>
                    <a:pt x="1481" y="3411"/>
                  </a:lnTo>
                  <a:lnTo>
                    <a:pt x="1465" y="3398"/>
                  </a:lnTo>
                  <a:lnTo>
                    <a:pt x="1451" y="3383"/>
                  </a:lnTo>
                  <a:lnTo>
                    <a:pt x="1442" y="3365"/>
                  </a:lnTo>
                  <a:lnTo>
                    <a:pt x="1436" y="3345"/>
                  </a:lnTo>
                  <a:lnTo>
                    <a:pt x="1435" y="3324"/>
                  </a:lnTo>
                  <a:lnTo>
                    <a:pt x="1435" y="3281"/>
                  </a:lnTo>
                  <a:lnTo>
                    <a:pt x="1430" y="3238"/>
                  </a:lnTo>
                  <a:lnTo>
                    <a:pt x="1421" y="3197"/>
                  </a:lnTo>
                  <a:lnTo>
                    <a:pt x="1407" y="3157"/>
                  </a:lnTo>
                  <a:lnTo>
                    <a:pt x="1389" y="3119"/>
                  </a:lnTo>
                  <a:lnTo>
                    <a:pt x="1366" y="3083"/>
                  </a:lnTo>
                  <a:lnTo>
                    <a:pt x="1341" y="3051"/>
                  </a:lnTo>
                  <a:lnTo>
                    <a:pt x="1311" y="3020"/>
                  </a:lnTo>
                  <a:lnTo>
                    <a:pt x="1278" y="2994"/>
                  </a:lnTo>
                  <a:lnTo>
                    <a:pt x="1242" y="2971"/>
                  </a:lnTo>
                  <a:lnTo>
                    <a:pt x="1203" y="2952"/>
                  </a:lnTo>
                  <a:lnTo>
                    <a:pt x="1163" y="2937"/>
                  </a:lnTo>
                  <a:lnTo>
                    <a:pt x="1122" y="2929"/>
                  </a:lnTo>
                  <a:lnTo>
                    <a:pt x="1080" y="2924"/>
                  </a:lnTo>
                  <a:lnTo>
                    <a:pt x="1037" y="2925"/>
                  </a:lnTo>
                  <a:lnTo>
                    <a:pt x="994" y="2931"/>
                  </a:lnTo>
                  <a:lnTo>
                    <a:pt x="952" y="2940"/>
                  </a:lnTo>
                  <a:lnTo>
                    <a:pt x="912" y="2954"/>
                  </a:lnTo>
                  <a:lnTo>
                    <a:pt x="873" y="2971"/>
                  </a:lnTo>
                  <a:lnTo>
                    <a:pt x="837" y="2993"/>
                  </a:lnTo>
                  <a:lnTo>
                    <a:pt x="804" y="3018"/>
                  </a:lnTo>
                  <a:lnTo>
                    <a:pt x="773" y="3047"/>
                  </a:lnTo>
                  <a:lnTo>
                    <a:pt x="758" y="3062"/>
                  </a:lnTo>
                  <a:lnTo>
                    <a:pt x="740" y="3072"/>
                  </a:lnTo>
                  <a:lnTo>
                    <a:pt x="720" y="3078"/>
                  </a:lnTo>
                  <a:lnTo>
                    <a:pt x="700" y="3079"/>
                  </a:lnTo>
                  <a:lnTo>
                    <a:pt x="680" y="3077"/>
                  </a:lnTo>
                  <a:lnTo>
                    <a:pt x="661" y="3069"/>
                  </a:lnTo>
                  <a:lnTo>
                    <a:pt x="643" y="3058"/>
                  </a:lnTo>
                  <a:lnTo>
                    <a:pt x="569" y="2995"/>
                  </a:lnTo>
                  <a:lnTo>
                    <a:pt x="499" y="2929"/>
                  </a:lnTo>
                  <a:lnTo>
                    <a:pt x="433" y="2857"/>
                  </a:lnTo>
                  <a:lnTo>
                    <a:pt x="370" y="2783"/>
                  </a:lnTo>
                  <a:lnTo>
                    <a:pt x="360" y="2765"/>
                  </a:lnTo>
                  <a:lnTo>
                    <a:pt x="353" y="2746"/>
                  </a:lnTo>
                  <a:lnTo>
                    <a:pt x="350" y="2726"/>
                  </a:lnTo>
                  <a:lnTo>
                    <a:pt x="351" y="2706"/>
                  </a:lnTo>
                  <a:lnTo>
                    <a:pt x="358" y="2687"/>
                  </a:lnTo>
                  <a:lnTo>
                    <a:pt x="367" y="2669"/>
                  </a:lnTo>
                  <a:lnTo>
                    <a:pt x="381" y="2653"/>
                  </a:lnTo>
                  <a:lnTo>
                    <a:pt x="411" y="2623"/>
                  </a:lnTo>
                  <a:lnTo>
                    <a:pt x="437" y="2589"/>
                  </a:lnTo>
                  <a:lnTo>
                    <a:pt x="459" y="2553"/>
                  </a:lnTo>
                  <a:lnTo>
                    <a:pt x="477" y="2516"/>
                  </a:lnTo>
                  <a:lnTo>
                    <a:pt x="490" y="2476"/>
                  </a:lnTo>
                  <a:lnTo>
                    <a:pt x="500" y="2435"/>
                  </a:lnTo>
                  <a:lnTo>
                    <a:pt x="504" y="2394"/>
                  </a:lnTo>
                  <a:lnTo>
                    <a:pt x="505" y="2352"/>
                  </a:lnTo>
                  <a:lnTo>
                    <a:pt x="500" y="2311"/>
                  </a:lnTo>
                  <a:lnTo>
                    <a:pt x="491" y="2269"/>
                  </a:lnTo>
                  <a:lnTo>
                    <a:pt x="477" y="2229"/>
                  </a:lnTo>
                  <a:lnTo>
                    <a:pt x="457" y="2187"/>
                  </a:lnTo>
                  <a:lnTo>
                    <a:pt x="431" y="2148"/>
                  </a:lnTo>
                  <a:lnTo>
                    <a:pt x="402" y="2112"/>
                  </a:lnTo>
                  <a:lnTo>
                    <a:pt x="369" y="2082"/>
                  </a:lnTo>
                  <a:lnTo>
                    <a:pt x="334" y="2054"/>
                  </a:lnTo>
                  <a:lnTo>
                    <a:pt x="295" y="2032"/>
                  </a:lnTo>
                  <a:lnTo>
                    <a:pt x="255" y="2014"/>
                  </a:lnTo>
                  <a:lnTo>
                    <a:pt x="212" y="2002"/>
                  </a:lnTo>
                  <a:lnTo>
                    <a:pt x="168" y="1995"/>
                  </a:lnTo>
                  <a:lnTo>
                    <a:pt x="123" y="1993"/>
                  </a:lnTo>
                  <a:lnTo>
                    <a:pt x="102" y="1991"/>
                  </a:lnTo>
                  <a:lnTo>
                    <a:pt x="80" y="1985"/>
                  </a:lnTo>
                  <a:lnTo>
                    <a:pt x="60" y="1975"/>
                  </a:lnTo>
                  <a:lnTo>
                    <a:pt x="41" y="1963"/>
                  </a:lnTo>
                  <a:lnTo>
                    <a:pt x="26" y="1947"/>
                  </a:lnTo>
                  <a:lnTo>
                    <a:pt x="16" y="1928"/>
                  </a:lnTo>
                  <a:lnTo>
                    <a:pt x="11" y="1908"/>
                  </a:lnTo>
                  <a:lnTo>
                    <a:pt x="2" y="1810"/>
                  </a:lnTo>
                  <a:lnTo>
                    <a:pt x="0" y="1714"/>
                  </a:lnTo>
                  <a:lnTo>
                    <a:pt x="0" y="1713"/>
                  </a:lnTo>
                  <a:lnTo>
                    <a:pt x="2" y="1615"/>
                  </a:lnTo>
                  <a:lnTo>
                    <a:pt x="12" y="1518"/>
                  </a:lnTo>
                  <a:lnTo>
                    <a:pt x="16" y="1497"/>
                  </a:lnTo>
                  <a:lnTo>
                    <a:pt x="24" y="1479"/>
                  </a:lnTo>
                  <a:lnTo>
                    <a:pt x="36" y="1464"/>
                  </a:lnTo>
                  <a:lnTo>
                    <a:pt x="51" y="1450"/>
                  </a:lnTo>
                  <a:lnTo>
                    <a:pt x="68" y="1441"/>
                  </a:lnTo>
                  <a:lnTo>
                    <a:pt x="88" y="1435"/>
                  </a:lnTo>
                  <a:lnTo>
                    <a:pt x="110" y="1433"/>
                  </a:lnTo>
                  <a:lnTo>
                    <a:pt x="160" y="1431"/>
                  </a:lnTo>
                  <a:lnTo>
                    <a:pt x="208" y="1423"/>
                  </a:lnTo>
                  <a:lnTo>
                    <a:pt x="255" y="1410"/>
                  </a:lnTo>
                  <a:lnTo>
                    <a:pt x="298" y="1392"/>
                  </a:lnTo>
                  <a:lnTo>
                    <a:pt x="339" y="1370"/>
                  </a:lnTo>
                  <a:lnTo>
                    <a:pt x="376" y="1344"/>
                  </a:lnTo>
                  <a:lnTo>
                    <a:pt x="409" y="1313"/>
                  </a:lnTo>
                  <a:lnTo>
                    <a:pt x="439" y="1280"/>
                  </a:lnTo>
                  <a:lnTo>
                    <a:pt x="464" y="1242"/>
                  </a:lnTo>
                  <a:lnTo>
                    <a:pt x="485" y="1201"/>
                  </a:lnTo>
                  <a:lnTo>
                    <a:pt x="499" y="1160"/>
                  </a:lnTo>
                  <a:lnTo>
                    <a:pt x="509" y="1119"/>
                  </a:lnTo>
                  <a:lnTo>
                    <a:pt x="514" y="1077"/>
                  </a:lnTo>
                  <a:lnTo>
                    <a:pt x="514" y="1035"/>
                  </a:lnTo>
                  <a:lnTo>
                    <a:pt x="509" y="993"/>
                  </a:lnTo>
                  <a:lnTo>
                    <a:pt x="500" y="952"/>
                  </a:lnTo>
                  <a:lnTo>
                    <a:pt x="486" y="912"/>
                  </a:lnTo>
                  <a:lnTo>
                    <a:pt x="468" y="874"/>
                  </a:lnTo>
                  <a:lnTo>
                    <a:pt x="446" y="837"/>
                  </a:lnTo>
                  <a:lnTo>
                    <a:pt x="419" y="804"/>
                  </a:lnTo>
                  <a:lnTo>
                    <a:pt x="388" y="772"/>
                  </a:lnTo>
                  <a:lnTo>
                    <a:pt x="375" y="756"/>
                  </a:lnTo>
                  <a:lnTo>
                    <a:pt x="365" y="739"/>
                  </a:lnTo>
                  <a:lnTo>
                    <a:pt x="359" y="720"/>
                  </a:lnTo>
                  <a:lnTo>
                    <a:pt x="358" y="700"/>
                  </a:lnTo>
                  <a:lnTo>
                    <a:pt x="360" y="680"/>
                  </a:lnTo>
                  <a:lnTo>
                    <a:pt x="367" y="660"/>
                  </a:lnTo>
                  <a:lnTo>
                    <a:pt x="379" y="642"/>
                  </a:lnTo>
                  <a:lnTo>
                    <a:pt x="442" y="567"/>
                  </a:lnTo>
                  <a:lnTo>
                    <a:pt x="509" y="497"/>
                  </a:lnTo>
                  <a:lnTo>
                    <a:pt x="581" y="431"/>
                  </a:lnTo>
                  <a:lnTo>
                    <a:pt x="657" y="368"/>
                  </a:lnTo>
                  <a:lnTo>
                    <a:pt x="675" y="356"/>
                  </a:lnTo>
                  <a:lnTo>
                    <a:pt x="694" y="350"/>
                  </a:lnTo>
                  <a:lnTo>
                    <a:pt x="714" y="347"/>
                  </a:lnTo>
                  <a:lnTo>
                    <a:pt x="734" y="349"/>
                  </a:lnTo>
                  <a:lnTo>
                    <a:pt x="752" y="355"/>
                  </a:lnTo>
                  <a:lnTo>
                    <a:pt x="770" y="364"/>
                  </a:lnTo>
                  <a:lnTo>
                    <a:pt x="786" y="378"/>
                  </a:lnTo>
                  <a:lnTo>
                    <a:pt x="817" y="408"/>
                  </a:lnTo>
                  <a:lnTo>
                    <a:pt x="849" y="433"/>
                  </a:lnTo>
                  <a:lnTo>
                    <a:pt x="886" y="454"/>
                  </a:lnTo>
                  <a:lnTo>
                    <a:pt x="924" y="472"/>
                  </a:lnTo>
                  <a:lnTo>
                    <a:pt x="964" y="485"/>
                  </a:lnTo>
                  <a:lnTo>
                    <a:pt x="1006" y="495"/>
                  </a:lnTo>
                  <a:lnTo>
                    <a:pt x="1048" y="500"/>
                  </a:lnTo>
                  <a:lnTo>
                    <a:pt x="1090" y="500"/>
                  </a:lnTo>
                  <a:lnTo>
                    <a:pt x="1132" y="497"/>
                  </a:lnTo>
                  <a:lnTo>
                    <a:pt x="1173" y="488"/>
                  </a:lnTo>
                  <a:lnTo>
                    <a:pt x="1212" y="475"/>
                  </a:lnTo>
                  <a:lnTo>
                    <a:pt x="1254" y="455"/>
                  </a:lnTo>
                  <a:lnTo>
                    <a:pt x="1293" y="430"/>
                  </a:lnTo>
                  <a:lnTo>
                    <a:pt x="1329" y="399"/>
                  </a:lnTo>
                  <a:lnTo>
                    <a:pt x="1361" y="367"/>
                  </a:lnTo>
                  <a:lnTo>
                    <a:pt x="1387" y="329"/>
                  </a:lnTo>
                  <a:lnTo>
                    <a:pt x="1410" y="289"/>
                  </a:lnTo>
                  <a:lnTo>
                    <a:pt x="1427" y="247"/>
                  </a:lnTo>
                  <a:lnTo>
                    <a:pt x="1440" y="203"/>
                  </a:lnTo>
                  <a:lnTo>
                    <a:pt x="1447" y="156"/>
                  </a:lnTo>
                  <a:lnTo>
                    <a:pt x="1448" y="109"/>
                  </a:lnTo>
                  <a:lnTo>
                    <a:pt x="1450" y="84"/>
                  </a:lnTo>
                  <a:lnTo>
                    <a:pt x="1459" y="62"/>
                  </a:lnTo>
                  <a:lnTo>
                    <a:pt x="1471" y="43"/>
                  </a:lnTo>
                  <a:lnTo>
                    <a:pt x="1489" y="27"/>
                  </a:lnTo>
                  <a:lnTo>
                    <a:pt x="1509" y="16"/>
                  </a:lnTo>
                  <a:lnTo>
                    <a:pt x="1533" y="10"/>
                  </a:lnTo>
                  <a:lnTo>
                    <a:pt x="1630" y="2"/>
                  </a:lnTo>
                  <a:lnTo>
                    <a:pt x="1727"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31" name="Group 30"/>
          <p:cNvGrpSpPr/>
          <p:nvPr/>
        </p:nvGrpSpPr>
        <p:grpSpPr>
          <a:xfrm>
            <a:off x="666302" y="1703959"/>
            <a:ext cx="432696" cy="409094"/>
            <a:chOff x="415925" y="3217863"/>
            <a:chExt cx="436563" cy="412750"/>
          </a:xfrm>
          <a:solidFill>
            <a:schemeClr val="bg1"/>
          </a:solidFill>
        </p:grpSpPr>
        <p:sp>
          <p:nvSpPr>
            <p:cNvPr id="32" name="Freeform 16"/>
            <p:cNvSpPr>
              <a:spLocks noEditPoints="1"/>
            </p:cNvSpPr>
            <p:nvPr/>
          </p:nvSpPr>
          <p:spPr bwMode="auto">
            <a:xfrm>
              <a:off x="517525" y="3217863"/>
              <a:ext cx="233363" cy="231775"/>
            </a:xfrm>
            <a:custGeom>
              <a:avLst/>
              <a:gdLst>
                <a:gd name="T0" fmla="*/ 761 w 1768"/>
                <a:gd name="T1" fmla="*/ 241 h 1756"/>
                <a:gd name="T2" fmla="*/ 591 w 1768"/>
                <a:gd name="T3" fmla="*/ 299 h 1756"/>
                <a:gd name="T4" fmla="*/ 446 w 1768"/>
                <a:gd name="T5" fmla="*/ 399 h 1756"/>
                <a:gd name="T6" fmla="*/ 332 w 1768"/>
                <a:gd name="T7" fmla="*/ 534 h 1756"/>
                <a:gd name="T8" fmla="*/ 259 w 1768"/>
                <a:gd name="T9" fmla="*/ 696 h 1756"/>
                <a:gd name="T10" fmla="*/ 233 w 1768"/>
                <a:gd name="T11" fmla="*/ 877 h 1756"/>
                <a:gd name="T12" fmla="*/ 259 w 1768"/>
                <a:gd name="T13" fmla="*/ 1058 h 1756"/>
                <a:gd name="T14" fmla="*/ 332 w 1768"/>
                <a:gd name="T15" fmla="*/ 1219 h 1756"/>
                <a:gd name="T16" fmla="*/ 446 w 1768"/>
                <a:gd name="T17" fmla="*/ 1353 h 1756"/>
                <a:gd name="T18" fmla="*/ 591 w 1768"/>
                <a:gd name="T19" fmla="*/ 1453 h 1756"/>
                <a:gd name="T20" fmla="*/ 761 w 1768"/>
                <a:gd name="T21" fmla="*/ 1511 h 1756"/>
                <a:gd name="T22" fmla="*/ 946 w 1768"/>
                <a:gd name="T23" fmla="*/ 1520 h 1756"/>
                <a:gd name="T24" fmla="*/ 1124 w 1768"/>
                <a:gd name="T25" fmla="*/ 1478 h 1756"/>
                <a:gd name="T26" fmla="*/ 1278 w 1768"/>
                <a:gd name="T27" fmla="*/ 1391 h 1756"/>
                <a:gd name="T28" fmla="*/ 1403 w 1768"/>
                <a:gd name="T29" fmla="*/ 1267 h 1756"/>
                <a:gd name="T30" fmla="*/ 1489 w 1768"/>
                <a:gd name="T31" fmla="*/ 1114 h 1756"/>
                <a:gd name="T32" fmla="*/ 1533 w 1768"/>
                <a:gd name="T33" fmla="*/ 939 h 1756"/>
                <a:gd name="T34" fmla="*/ 1524 w 1768"/>
                <a:gd name="T35" fmla="*/ 754 h 1756"/>
                <a:gd name="T36" fmla="*/ 1465 w 1768"/>
                <a:gd name="T37" fmla="*/ 585 h 1756"/>
                <a:gd name="T38" fmla="*/ 1364 w 1768"/>
                <a:gd name="T39" fmla="*/ 440 h 1756"/>
                <a:gd name="T40" fmla="*/ 1229 w 1768"/>
                <a:gd name="T41" fmla="*/ 328 h 1756"/>
                <a:gd name="T42" fmla="*/ 1066 w 1768"/>
                <a:gd name="T43" fmla="*/ 255 h 1756"/>
                <a:gd name="T44" fmla="*/ 884 w 1768"/>
                <a:gd name="T45" fmla="*/ 229 h 1756"/>
                <a:gd name="T46" fmla="*/ 1028 w 1768"/>
                <a:gd name="T47" fmla="*/ 12 h 1756"/>
                <a:gd name="T48" fmla="*/ 1228 w 1768"/>
                <a:gd name="T49" fmla="*/ 69 h 1756"/>
                <a:gd name="T50" fmla="*/ 1407 w 1768"/>
                <a:gd name="T51" fmla="*/ 169 h 1756"/>
                <a:gd name="T52" fmla="*/ 1556 w 1768"/>
                <a:gd name="T53" fmla="*/ 305 h 1756"/>
                <a:gd name="T54" fmla="*/ 1670 w 1768"/>
                <a:gd name="T55" fmla="*/ 473 h 1756"/>
                <a:gd name="T56" fmla="*/ 1743 w 1768"/>
                <a:gd name="T57" fmla="*/ 666 h 1756"/>
                <a:gd name="T58" fmla="*/ 1768 w 1768"/>
                <a:gd name="T59" fmla="*/ 877 h 1756"/>
                <a:gd name="T60" fmla="*/ 1743 w 1768"/>
                <a:gd name="T61" fmla="*/ 1088 h 1756"/>
                <a:gd name="T62" fmla="*/ 1670 w 1768"/>
                <a:gd name="T63" fmla="*/ 1280 h 1756"/>
                <a:gd name="T64" fmla="*/ 1556 w 1768"/>
                <a:gd name="T65" fmla="*/ 1448 h 1756"/>
                <a:gd name="T66" fmla="*/ 1407 w 1768"/>
                <a:gd name="T67" fmla="*/ 1586 h 1756"/>
                <a:gd name="T68" fmla="*/ 1228 w 1768"/>
                <a:gd name="T69" fmla="*/ 1687 h 1756"/>
                <a:gd name="T70" fmla="*/ 1028 w 1768"/>
                <a:gd name="T71" fmla="*/ 1744 h 1756"/>
                <a:gd name="T72" fmla="*/ 811 w 1768"/>
                <a:gd name="T73" fmla="*/ 1753 h 1756"/>
                <a:gd name="T74" fmla="*/ 605 w 1768"/>
                <a:gd name="T75" fmla="*/ 1711 h 1756"/>
                <a:gd name="T76" fmla="*/ 419 w 1768"/>
                <a:gd name="T77" fmla="*/ 1624 h 1756"/>
                <a:gd name="T78" fmla="*/ 258 w 1768"/>
                <a:gd name="T79" fmla="*/ 1496 h 1756"/>
                <a:gd name="T80" fmla="*/ 132 w 1768"/>
                <a:gd name="T81" fmla="*/ 1338 h 1756"/>
                <a:gd name="T82" fmla="*/ 45 w 1768"/>
                <a:gd name="T83" fmla="*/ 1153 h 1756"/>
                <a:gd name="T84" fmla="*/ 3 w 1768"/>
                <a:gd name="T85" fmla="*/ 948 h 1756"/>
                <a:gd name="T86" fmla="*/ 11 w 1768"/>
                <a:gd name="T87" fmla="*/ 735 h 1756"/>
                <a:gd name="T88" fmla="*/ 69 w 1768"/>
                <a:gd name="T89" fmla="*/ 536 h 1756"/>
                <a:gd name="T90" fmla="*/ 170 w 1768"/>
                <a:gd name="T91" fmla="*/ 359 h 1756"/>
                <a:gd name="T92" fmla="*/ 309 w 1768"/>
                <a:gd name="T93" fmla="*/ 211 h 1756"/>
                <a:gd name="T94" fmla="*/ 478 w 1768"/>
                <a:gd name="T95" fmla="*/ 98 h 1756"/>
                <a:gd name="T96" fmla="*/ 671 w 1768"/>
                <a:gd name="T97" fmla="*/ 26 h 1756"/>
                <a:gd name="T98" fmla="*/ 884 w 1768"/>
                <a:gd name="T99" fmla="*/ 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8" h="1756">
                  <a:moveTo>
                    <a:pt x="884" y="229"/>
                  </a:moveTo>
                  <a:lnTo>
                    <a:pt x="821" y="232"/>
                  </a:lnTo>
                  <a:lnTo>
                    <a:pt x="761" y="241"/>
                  </a:lnTo>
                  <a:lnTo>
                    <a:pt x="702" y="255"/>
                  </a:lnTo>
                  <a:lnTo>
                    <a:pt x="645" y="274"/>
                  </a:lnTo>
                  <a:lnTo>
                    <a:pt x="591" y="299"/>
                  </a:lnTo>
                  <a:lnTo>
                    <a:pt x="539" y="328"/>
                  </a:lnTo>
                  <a:lnTo>
                    <a:pt x="491" y="361"/>
                  </a:lnTo>
                  <a:lnTo>
                    <a:pt x="446" y="399"/>
                  </a:lnTo>
                  <a:lnTo>
                    <a:pt x="403" y="440"/>
                  </a:lnTo>
                  <a:lnTo>
                    <a:pt x="366" y="485"/>
                  </a:lnTo>
                  <a:lnTo>
                    <a:pt x="332" y="534"/>
                  </a:lnTo>
                  <a:lnTo>
                    <a:pt x="303" y="585"/>
                  </a:lnTo>
                  <a:lnTo>
                    <a:pt x="279" y="639"/>
                  </a:lnTo>
                  <a:lnTo>
                    <a:pt x="259" y="696"/>
                  </a:lnTo>
                  <a:lnTo>
                    <a:pt x="244" y="754"/>
                  </a:lnTo>
                  <a:lnTo>
                    <a:pt x="236" y="815"/>
                  </a:lnTo>
                  <a:lnTo>
                    <a:pt x="233" y="877"/>
                  </a:lnTo>
                  <a:lnTo>
                    <a:pt x="236" y="939"/>
                  </a:lnTo>
                  <a:lnTo>
                    <a:pt x="244" y="999"/>
                  </a:lnTo>
                  <a:lnTo>
                    <a:pt x="259" y="1058"/>
                  </a:lnTo>
                  <a:lnTo>
                    <a:pt x="279" y="1114"/>
                  </a:lnTo>
                  <a:lnTo>
                    <a:pt x="303" y="1168"/>
                  </a:lnTo>
                  <a:lnTo>
                    <a:pt x="332" y="1219"/>
                  </a:lnTo>
                  <a:lnTo>
                    <a:pt x="366" y="1267"/>
                  </a:lnTo>
                  <a:lnTo>
                    <a:pt x="403" y="1312"/>
                  </a:lnTo>
                  <a:lnTo>
                    <a:pt x="446" y="1353"/>
                  </a:lnTo>
                  <a:lnTo>
                    <a:pt x="491" y="1391"/>
                  </a:lnTo>
                  <a:lnTo>
                    <a:pt x="539" y="1424"/>
                  </a:lnTo>
                  <a:lnTo>
                    <a:pt x="591" y="1453"/>
                  </a:lnTo>
                  <a:lnTo>
                    <a:pt x="645" y="1478"/>
                  </a:lnTo>
                  <a:lnTo>
                    <a:pt x="702" y="1497"/>
                  </a:lnTo>
                  <a:lnTo>
                    <a:pt x="761" y="1511"/>
                  </a:lnTo>
                  <a:lnTo>
                    <a:pt x="821" y="1520"/>
                  </a:lnTo>
                  <a:lnTo>
                    <a:pt x="884" y="1523"/>
                  </a:lnTo>
                  <a:lnTo>
                    <a:pt x="946" y="1520"/>
                  </a:lnTo>
                  <a:lnTo>
                    <a:pt x="1008" y="1511"/>
                  </a:lnTo>
                  <a:lnTo>
                    <a:pt x="1066" y="1497"/>
                  </a:lnTo>
                  <a:lnTo>
                    <a:pt x="1124" y="1478"/>
                  </a:lnTo>
                  <a:lnTo>
                    <a:pt x="1177" y="1453"/>
                  </a:lnTo>
                  <a:lnTo>
                    <a:pt x="1229" y="1424"/>
                  </a:lnTo>
                  <a:lnTo>
                    <a:pt x="1278" y="1391"/>
                  </a:lnTo>
                  <a:lnTo>
                    <a:pt x="1323" y="1353"/>
                  </a:lnTo>
                  <a:lnTo>
                    <a:pt x="1364" y="1312"/>
                  </a:lnTo>
                  <a:lnTo>
                    <a:pt x="1403" y="1267"/>
                  </a:lnTo>
                  <a:lnTo>
                    <a:pt x="1436" y="1219"/>
                  </a:lnTo>
                  <a:lnTo>
                    <a:pt x="1465" y="1168"/>
                  </a:lnTo>
                  <a:lnTo>
                    <a:pt x="1489" y="1114"/>
                  </a:lnTo>
                  <a:lnTo>
                    <a:pt x="1509" y="1058"/>
                  </a:lnTo>
                  <a:lnTo>
                    <a:pt x="1524" y="999"/>
                  </a:lnTo>
                  <a:lnTo>
                    <a:pt x="1533" y="939"/>
                  </a:lnTo>
                  <a:lnTo>
                    <a:pt x="1536" y="877"/>
                  </a:lnTo>
                  <a:lnTo>
                    <a:pt x="1533" y="815"/>
                  </a:lnTo>
                  <a:lnTo>
                    <a:pt x="1524" y="754"/>
                  </a:lnTo>
                  <a:lnTo>
                    <a:pt x="1509" y="696"/>
                  </a:lnTo>
                  <a:lnTo>
                    <a:pt x="1489" y="639"/>
                  </a:lnTo>
                  <a:lnTo>
                    <a:pt x="1465" y="585"/>
                  </a:lnTo>
                  <a:lnTo>
                    <a:pt x="1436" y="534"/>
                  </a:lnTo>
                  <a:lnTo>
                    <a:pt x="1403" y="485"/>
                  </a:lnTo>
                  <a:lnTo>
                    <a:pt x="1364" y="440"/>
                  </a:lnTo>
                  <a:lnTo>
                    <a:pt x="1323" y="399"/>
                  </a:lnTo>
                  <a:lnTo>
                    <a:pt x="1278" y="361"/>
                  </a:lnTo>
                  <a:lnTo>
                    <a:pt x="1229" y="328"/>
                  </a:lnTo>
                  <a:lnTo>
                    <a:pt x="1177" y="299"/>
                  </a:lnTo>
                  <a:lnTo>
                    <a:pt x="1124" y="274"/>
                  </a:lnTo>
                  <a:lnTo>
                    <a:pt x="1066" y="255"/>
                  </a:lnTo>
                  <a:lnTo>
                    <a:pt x="1008" y="241"/>
                  </a:lnTo>
                  <a:lnTo>
                    <a:pt x="946" y="232"/>
                  </a:lnTo>
                  <a:lnTo>
                    <a:pt x="884" y="229"/>
                  </a:lnTo>
                  <a:close/>
                  <a:moveTo>
                    <a:pt x="884" y="0"/>
                  </a:moveTo>
                  <a:lnTo>
                    <a:pt x="956" y="3"/>
                  </a:lnTo>
                  <a:lnTo>
                    <a:pt x="1028" y="12"/>
                  </a:lnTo>
                  <a:lnTo>
                    <a:pt x="1096" y="25"/>
                  </a:lnTo>
                  <a:lnTo>
                    <a:pt x="1164" y="45"/>
                  </a:lnTo>
                  <a:lnTo>
                    <a:pt x="1228" y="69"/>
                  </a:lnTo>
                  <a:lnTo>
                    <a:pt x="1291" y="98"/>
                  </a:lnTo>
                  <a:lnTo>
                    <a:pt x="1350" y="131"/>
                  </a:lnTo>
                  <a:lnTo>
                    <a:pt x="1407" y="169"/>
                  </a:lnTo>
                  <a:lnTo>
                    <a:pt x="1460" y="210"/>
                  </a:lnTo>
                  <a:lnTo>
                    <a:pt x="1509" y="256"/>
                  </a:lnTo>
                  <a:lnTo>
                    <a:pt x="1556" y="305"/>
                  </a:lnTo>
                  <a:lnTo>
                    <a:pt x="1598" y="358"/>
                  </a:lnTo>
                  <a:lnTo>
                    <a:pt x="1636" y="414"/>
                  </a:lnTo>
                  <a:lnTo>
                    <a:pt x="1670" y="473"/>
                  </a:lnTo>
                  <a:lnTo>
                    <a:pt x="1699" y="535"/>
                  </a:lnTo>
                  <a:lnTo>
                    <a:pt x="1724" y="599"/>
                  </a:lnTo>
                  <a:lnTo>
                    <a:pt x="1743" y="666"/>
                  </a:lnTo>
                  <a:lnTo>
                    <a:pt x="1757" y="734"/>
                  </a:lnTo>
                  <a:lnTo>
                    <a:pt x="1766" y="805"/>
                  </a:lnTo>
                  <a:lnTo>
                    <a:pt x="1768" y="877"/>
                  </a:lnTo>
                  <a:lnTo>
                    <a:pt x="1766" y="949"/>
                  </a:lnTo>
                  <a:lnTo>
                    <a:pt x="1757" y="1019"/>
                  </a:lnTo>
                  <a:lnTo>
                    <a:pt x="1743" y="1088"/>
                  </a:lnTo>
                  <a:lnTo>
                    <a:pt x="1724" y="1154"/>
                  </a:lnTo>
                  <a:lnTo>
                    <a:pt x="1699" y="1218"/>
                  </a:lnTo>
                  <a:lnTo>
                    <a:pt x="1670" y="1280"/>
                  </a:lnTo>
                  <a:lnTo>
                    <a:pt x="1636" y="1339"/>
                  </a:lnTo>
                  <a:lnTo>
                    <a:pt x="1598" y="1395"/>
                  </a:lnTo>
                  <a:lnTo>
                    <a:pt x="1556" y="1448"/>
                  </a:lnTo>
                  <a:lnTo>
                    <a:pt x="1509" y="1497"/>
                  </a:lnTo>
                  <a:lnTo>
                    <a:pt x="1460" y="1543"/>
                  </a:lnTo>
                  <a:lnTo>
                    <a:pt x="1407" y="1586"/>
                  </a:lnTo>
                  <a:lnTo>
                    <a:pt x="1350" y="1624"/>
                  </a:lnTo>
                  <a:lnTo>
                    <a:pt x="1291" y="1658"/>
                  </a:lnTo>
                  <a:lnTo>
                    <a:pt x="1228" y="1687"/>
                  </a:lnTo>
                  <a:lnTo>
                    <a:pt x="1164" y="1711"/>
                  </a:lnTo>
                  <a:lnTo>
                    <a:pt x="1096" y="1730"/>
                  </a:lnTo>
                  <a:lnTo>
                    <a:pt x="1028" y="1744"/>
                  </a:lnTo>
                  <a:lnTo>
                    <a:pt x="956" y="1753"/>
                  </a:lnTo>
                  <a:lnTo>
                    <a:pt x="884" y="1756"/>
                  </a:lnTo>
                  <a:lnTo>
                    <a:pt x="811" y="1753"/>
                  </a:lnTo>
                  <a:lnTo>
                    <a:pt x="741" y="1744"/>
                  </a:lnTo>
                  <a:lnTo>
                    <a:pt x="671" y="1730"/>
                  </a:lnTo>
                  <a:lnTo>
                    <a:pt x="605" y="1711"/>
                  </a:lnTo>
                  <a:lnTo>
                    <a:pt x="539" y="1686"/>
                  </a:lnTo>
                  <a:lnTo>
                    <a:pt x="478" y="1657"/>
                  </a:lnTo>
                  <a:lnTo>
                    <a:pt x="419" y="1624"/>
                  </a:lnTo>
                  <a:lnTo>
                    <a:pt x="362" y="1585"/>
                  </a:lnTo>
                  <a:lnTo>
                    <a:pt x="309" y="1542"/>
                  </a:lnTo>
                  <a:lnTo>
                    <a:pt x="258" y="1496"/>
                  </a:lnTo>
                  <a:lnTo>
                    <a:pt x="212" y="1447"/>
                  </a:lnTo>
                  <a:lnTo>
                    <a:pt x="170" y="1394"/>
                  </a:lnTo>
                  <a:lnTo>
                    <a:pt x="132" y="1338"/>
                  </a:lnTo>
                  <a:lnTo>
                    <a:pt x="98" y="1279"/>
                  </a:lnTo>
                  <a:lnTo>
                    <a:pt x="69" y="1217"/>
                  </a:lnTo>
                  <a:lnTo>
                    <a:pt x="45" y="1153"/>
                  </a:lnTo>
                  <a:lnTo>
                    <a:pt x="26" y="1087"/>
                  </a:lnTo>
                  <a:lnTo>
                    <a:pt x="11" y="1018"/>
                  </a:lnTo>
                  <a:lnTo>
                    <a:pt x="3" y="948"/>
                  </a:lnTo>
                  <a:lnTo>
                    <a:pt x="0" y="877"/>
                  </a:lnTo>
                  <a:lnTo>
                    <a:pt x="3" y="805"/>
                  </a:lnTo>
                  <a:lnTo>
                    <a:pt x="11" y="735"/>
                  </a:lnTo>
                  <a:lnTo>
                    <a:pt x="26" y="667"/>
                  </a:lnTo>
                  <a:lnTo>
                    <a:pt x="45" y="600"/>
                  </a:lnTo>
                  <a:lnTo>
                    <a:pt x="69" y="536"/>
                  </a:lnTo>
                  <a:lnTo>
                    <a:pt x="98" y="474"/>
                  </a:lnTo>
                  <a:lnTo>
                    <a:pt x="132" y="415"/>
                  </a:lnTo>
                  <a:lnTo>
                    <a:pt x="170" y="359"/>
                  </a:lnTo>
                  <a:lnTo>
                    <a:pt x="212" y="306"/>
                  </a:lnTo>
                  <a:lnTo>
                    <a:pt x="258" y="257"/>
                  </a:lnTo>
                  <a:lnTo>
                    <a:pt x="309" y="211"/>
                  </a:lnTo>
                  <a:lnTo>
                    <a:pt x="362" y="169"/>
                  </a:lnTo>
                  <a:lnTo>
                    <a:pt x="419" y="132"/>
                  </a:lnTo>
                  <a:lnTo>
                    <a:pt x="478" y="98"/>
                  </a:lnTo>
                  <a:lnTo>
                    <a:pt x="539" y="69"/>
                  </a:lnTo>
                  <a:lnTo>
                    <a:pt x="605" y="45"/>
                  </a:lnTo>
                  <a:lnTo>
                    <a:pt x="671" y="26"/>
                  </a:lnTo>
                  <a:lnTo>
                    <a:pt x="741" y="12"/>
                  </a:lnTo>
                  <a:lnTo>
                    <a:pt x="811" y="3"/>
                  </a:lnTo>
                  <a:lnTo>
                    <a:pt x="8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p:nvSpPr>
          <p:spPr bwMode="auto">
            <a:xfrm>
              <a:off x="415925" y="3470275"/>
              <a:ext cx="436563" cy="160338"/>
            </a:xfrm>
            <a:custGeom>
              <a:avLst/>
              <a:gdLst>
                <a:gd name="T0" fmla="*/ 1036 w 3305"/>
                <a:gd name="T1" fmla="*/ 235 h 1219"/>
                <a:gd name="T2" fmla="*/ 894 w 3305"/>
                <a:gd name="T3" fmla="*/ 259 h 1219"/>
                <a:gd name="T4" fmla="*/ 763 w 3305"/>
                <a:gd name="T5" fmla="*/ 304 h 1219"/>
                <a:gd name="T6" fmla="*/ 640 w 3305"/>
                <a:gd name="T7" fmla="*/ 368 h 1219"/>
                <a:gd name="T8" fmla="*/ 530 w 3305"/>
                <a:gd name="T9" fmla="*/ 451 h 1219"/>
                <a:gd name="T10" fmla="*/ 435 w 3305"/>
                <a:gd name="T11" fmla="*/ 549 h 1219"/>
                <a:gd name="T12" fmla="*/ 356 w 3305"/>
                <a:gd name="T13" fmla="*/ 660 h 1219"/>
                <a:gd name="T14" fmla="*/ 295 w 3305"/>
                <a:gd name="T15" fmla="*/ 785 h 1219"/>
                <a:gd name="T16" fmla="*/ 254 w 3305"/>
                <a:gd name="T17" fmla="*/ 918 h 1219"/>
                <a:gd name="T18" fmla="*/ 3063 w 3305"/>
                <a:gd name="T19" fmla="*/ 987 h 1219"/>
                <a:gd name="T20" fmla="*/ 3033 w 3305"/>
                <a:gd name="T21" fmla="*/ 849 h 1219"/>
                <a:gd name="T22" fmla="*/ 2983 w 3305"/>
                <a:gd name="T23" fmla="*/ 720 h 1219"/>
                <a:gd name="T24" fmla="*/ 2912 w 3305"/>
                <a:gd name="T25" fmla="*/ 602 h 1219"/>
                <a:gd name="T26" fmla="*/ 2824 w 3305"/>
                <a:gd name="T27" fmla="*/ 497 h 1219"/>
                <a:gd name="T28" fmla="*/ 2722 w 3305"/>
                <a:gd name="T29" fmla="*/ 406 h 1219"/>
                <a:gd name="T30" fmla="*/ 2606 w 3305"/>
                <a:gd name="T31" fmla="*/ 333 h 1219"/>
                <a:gd name="T32" fmla="*/ 2478 w 3305"/>
                <a:gd name="T33" fmla="*/ 278 h 1219"/>
                <a:gd name="T34" fmla="*/ 2340 w 3305"/>
                <a:gd name="T35" fmla="*/ 244 h 1219"/>
                <a:gd name="T36" fmla="*/ 2195 w 3305"/>
                <a:gd name="T37" fmla="*/ 232 h 1219"/>
                <a:gd name="T38" fmla="*/ 1110 w 3305"/>
                <a:gd name="T39" fmla="*/ 0 h 1219"/>
                <a:gd name="T40" fmla="*/ 2278 w 3305"/>
                <a:gd name="T41" fmla="*/ 3 h 1219"/>
                <a:gd name="T42" fmla="*/ 2439 w 3305"/>
                <a:gd name="T43" fmla="*/ 27 h 1219"/>
                <a:gd name="T44" fmla="*/ 2591 w 3305"/>
                <a:gd name="T45" fmla="*/ 73 h 1219"/>
                <a:gd name="T46" fmla="*/ 2733 w 3305"/>
                <a:gd name="T47" fmla="*/ 139 h 1219"/>
                <a:gd name="T48" fmla="*/ 2864 w 3305"/>
                <a:gd name="T49" fmla="*/ 223 h 1219"/>
                <a:gd name="T50" fmla="*/ 2981 w 3305"/>
                <a:gd name="T51" fmla="*/ 324 h 1219"/>
                <a:gd name="T52" fmla="*/ 3081 w 3305"/>
                <a:gd name="T53" fmla="*/ 440 h 1219"/>
                <a:gd name="T54" fmla="*/ 3167 w 3305"/>
                <a:gd name="T55" fmla="*/ 570 h 1219"/>
                <a:gd name="T56" fmla="*/ 3232 w 3305"/>
                <a:gd name="T57" fmla="*/ 710 h 1219"/>
                <a:gd name="T58" fmla="*/ 3279 w 3305"/>
                <a:gd name="T59" fmla="*/ 862 h 1219"/>
                <a:gd name="T60" fmla="*/ 3302 w 3305"/>
                <a:gd name="T61" fmla="*/ 1021 h 1219"/>
                <a:gd name="T62" fmla="*/ 3302 w 3305"/>
                <a:gd name="T63" fmla="*/ 1130 h 1219"/>
                <a:gd name="T64" fmla="*/ 3280 w 3305"/>
                <a:gd name="T65" fmla="*/ 1176 h 1219"/>
                <a:gd name="T66" fmla="*/ 3240 w 3305"/>
                <a:gd name="T67" fmla="*/ 1207 h 1219"/>
                <a:gd name="T68" fmla="*/ 3188 w 3305"/>
                <a:gd name="T69" fmla="*/ 1219 h 1219"/>
                <a:gd name="T70" fmla="*/ 90 w 3305"/>
                <a:gd name="T71" fmla="*/ 1216 h 1219"/>
                <a:gd name="T72" fmla="*/ 43 w 3305"/>
                <a:gd name="T73" fmla="*/ 1194 h 1219"/>
                <a:gd name="T74" fmla="*/ 12 w 3305"/>
                <a:gd name="T75" fmla="*/ 1154 h 1219"/>
                <a:gd name="T76" fmla="*/ 0 w 3305"/>
                <a:gd name="T77" fmla="*/ 1103 h 1219"/>
                <a:gd name="T78" fmla="*/ 12 w 3305"/>
                <a:gd name="T79" fmla="*/ 940 h 1219"/>
                <a:gd name="T80" fmla="*/ 47 w 3305"/>
                <a:gd name="T81" fmla="*/ 785 h 1219"/>
                <a:gd name="T82" fmla="*/ 104 w 3305"/>
                <a:gd name="T83" fmla="*/ 638 h 1219"/>
                <a:gd name="T84" fmla="*/ 179 w 3305"/>
                <a:gd name="T85" fmla="*/ 502 h 1219"/>
                <a:gd name="T86" fmla="*/ 273 w 3305"/>
                <a:gd name="T87" fmla="*/ 379 h 1219"/>
                <a:gd name="T88" fmla="*/ 383 w 3305"/>
                <a:gd name="T89" fmla="*/ 271 h 1219"/>
                <a:gd name="T90" fmla="*/ 507 w 3305"/>
                <a:gd name="T91" fmla="*/ 178 h 1219"/>
                <a:gd name="T92" fmla="*/ 643 w 3305"/>
                <a:gd name="T93" fmla="*/ 103 h 1219"/>
                <a:gd name="T94" fmla="*/ 790 w 3305"/>
                <a:gd name="T95" fmla="*/ 47 h 1219"/>
                <a:gd name="T96" fmla="*/ 946 w 3305"/>
                <a:gd name="T97" fmla="*/ 12 h 1219"/>
                <a:gd name="T98" fmla="*/ 1110 w 3305"/>
                <a:gd name="T9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5" h="1219">
                  <a:moveTo>
                    <a:pt x="1110" y="232"/>
                  </a:moveTo>
                  <a:lnTo>
                    <a:pt x="1036" y="235"/>
                  </a:lnTo>
                  <a:lnTo>
                    <a:pt x="965" y="244"/>
                  </a:lnTo>
                  <a:lnTo>
                    <a:pt x="894" y="259"/>
                  </a:lnTo>
                  <a:lnTo>
                    <a:pt x="827" y="278"/>
                  </a:lnTo>
                  <a:lnTo>
                    <a:pt x="763" y="304"/>
                  </a:lnTo>
                  <a:lnTo>
                    <a:pt x="700" y="334"/>
                  </a:lnTo>
                  <a:lnTo>
                    <a:pt x="640" y="368"/>
                  </a:lnTo>
                  <a:lnTo>
                    <a:pt x="583" y="407"/>
                  </a:lnTo>
                  <a:lnTo>
                    <a:pt x="530" y="451"/>
                  </a:lnTo>
                  <a:lnTo>
                    <a:pt x="480" y="498"/>
                  </a:lnTo>
                  <a:lnTo>
                    <a:pt x="435" y="549"/>
                  </a:lnTo>
                  <a:lnTo>
                    <a:pt x="393" y="603"/>
                  </a:lnTo>
                  <a:lnTo>
                    <a:pt x="356" y="660"/>
                  </a:lnTo>
                  <a:lnTo>
                    <a:pt x="322" y="721"/>
                  </a:lnTo>
                  <a:lnTo>
                    <a:pt x="295" y="785"/>
                  </a:lnTo>
                  <a:lnTo>
                    <a:pt x="272" y="850"/>
                  </a:lnTo>
                  <a:lnTo>
                    <a:pt x="254" y="918"/>
                  </a:lnTo>
                  <a:lnTo>
                    <a:pt x="242" y="987"/>
                  </a:lnTo>
                  <a:lnTo>
                    <a:pt x="3063" y="987"/>
                  </a:lnTo>
                  <a:lnTo>
                    <a:pt x="3051" y="917"/>
                  </a:lnTo>
                  <a:lnTo>
                    <a:pt x="3033" y="849"/>
                  </a:lnTo>
                  <a:lnTo>
                    <a:pt x="3011" y="784"/>
                  </a:lnTo>
                  <a:lnTo>
                    <a:pt x="2983" y="720"/>
                  </a:lnTo>
                  <a:lnTo>
                    <a:pt x="2949" y="659"/>
                  </a:lnTo>
                  <a:lnTo>
                    <a:pt x="2912" y="602"/>
                  </a:lnTo>
                  <a:lnTo>
                    <a:pt x="2871" y="547"/>
                  </a:lnTo>
                  <a:lnTo>
                    <a:pt x="2824" y="497"/>
                  </a:lnTo>
                  <a:lnTo>
                    <a:pt x="2775" y="450"/>
                  </a:lnTo>
                  <a:lnTo>
                    <a:pt x="2722" y="406"/>
                  </a:lnTo>
                  <a:lnTo>
                    <a:pt x="2665" y="368"/>
                  </a:lnTo>
                  <a:lnTo>
                    <a:pt x="2606" y="333"/>
                  </a:lnTo>
                  <a:lnTo>
                    <a:pt x="2543" y="303"/>
                  </a:lnTo>
                  <a:lnTo>
                    <a:pt x="2478" y="278"/>
                  </a:lnTo>
                  <a:lnTo>
                    <a:pt x="2410" y="258"/>
                  </a:lnTo>
                  <a:lnTo>
                    <a:pt x="2340" y="244"/>
                  </a:lnTo>
                  <a:lnTo>
                    <a:pt x="2268" y="235"/>
                  </a:lnTo>
                  <a:lnTo>
                    <a:pt x="2195" y="232"/>
                  </a:lnTo>
                  <a:lnTo>
                    <a:pt x="1110" y="232"/>
                  </a:lnTo>
                  <a:close/>
                  <a:moveTo>
                    <a:pt x="1110" y="0"/>
                  </a:moveTo>
                  <a:lnTo>
                    <a:pt x="2195" y="0"/>
                  </a:lnTo>
                  <a:lnTo>
                    <a:pt x="2278" y="3"/>
                  </a:lnTo>
                  <a:lnTo>
                    <a:pt x="2359" y="12"/>
                  </a:lnTo>
                  <a:lnTo>
                    <a:pt x="2439" y="27"/>
                  </a:lnTo>
                  <a:lnTo>
                    <a:pt x="2516" y="47"/>
                  </a:lnTo>
                  <a:lnTo>
                    <a:pt x="2591" y="73"/>
                  </a:lnTo>
                  <a:lnTo>
                    <a:pt x="2663" y="103"/>
                  </a:lnTo>
                  <a:lnTo>
                    <a:pt x="2733" y="139"/>
                  </a:lnTo>
                  <a:lnTo>
                    <a:pt x="2799" y="178"/>
                  </a:lnTo>
                  <a:lnTo>
                    <a:pt x="2864" y="223"/>
                  </a:lnTo>
                  <a:lnTo>
                    <a:pt x="2923" y="271"/>
                  </a:lnTo>
                  <a:lnTo>
                    <a:pt x="2981" y="324"/>
                  </a:lnTo>
                  <a:lnTo>
                    <a:pt x="3033" y="380"/>
                  </a:lnTo>
                  <a:lnTo>
                    <a:pt x="3081" y="440"/>
                  </a:lnTo>
                  <a:lnTo>
                    <a:pt x="3127" y="503"/>
                  </a:lnTo>
                  <a:lnTo>
                    <a:pt x="3167" y="570"/>
                  </a:lnTo>
                  <a:lnTo>
                    <a:pt x="3202" y="639"/>
                  </a:lnTo>
                  <a:lnTo>
                    <a:pt x="3232" y="710"/>
                  </a:lnTo>
                  <a:lnTo>
                    <a:pt x="3259" y="786"/>
                  </a:lnTo>
                  <a:lnTo>
                    <a:pt x="3279" y="862"/>
                  </a:lnTo>
                  <a:lnTo>
                    <a:pt x="3293" y="941"/>
                  </a:lnTo>
                  <a:lnTo>
                    <a:pt x="3302" y="1021"/>
                  </a:lnTo>
                  <a:lnTo>
                    <a:pt x="3305" y="1103"/>
                  </a:lnTo>
                  <a:lnTo>
                    <a:pt x="3302" y="1130"/>
                  </a:lnTo>
                  <a:lnTo>
                    <a:pt x="3294" y="1154"/>
                  </a:lnTo>
                  <a:lnTo>
                    <a:pt x="3280" y="1176"/>
                  </a:lnTo>
                  <a:lnTo>
                    <a:pt x="3262" y="1194"/>
                  </a:lnTo>
                  <a:lnTo>
                    <a:pt x="3240" y="1207"/>
                  </a:lnTo>
                  <a:lnTo>
                    <a:pt x="3215" y="1216"/>
                  </a:lnTo>
                  <a:lnTo>
                    <a:pt x="3188" y="1219"/>
                  </a:lnTo>
                  <a:lnTo>
                    <a:pt x="117" y="1219"/>
                  </a:lnTo>
                  <a:lnTo>
                    <a:pt x="90" y="1216"/>
                  </a:lnTo>
                  <a:lnTo>
                    <a:pt x="65" y="1207"/>
                  </a:lnTo>
                  <a:lnTo>
                    <a:pt x="43" y="1194"/>
                  </a:lnTo>
                  <a:lnTo>
                    <a:pt x="25" y="1176"/>
                  </a:lnTo>
                  <a:lnTo>
                    <a:pt x="12" y="1154"/>
                  </a:lnTo>
                  <a:lnTo>
                    <a:pt x="3" y="1130"/>
                  </a:lnTo>
                  <a:lnTo>
                    <a:pt x="0" y="1103"/>
                  </a:lnTo>
                  <a:lnTo>
                    <a:pt x="3" y="1021"/>
                  </a:lnTo>
                  <a:lnTo>
                    <a:pt x="12" y="940"/>
                  </a:lnTo>
                  <a:lnTo>
                    <a:pt x="27" y="861"/>
                  </a:lnTo>
                  <a:lnTo>
                    <a:pt x="47" y="785"/>
                  </a:lnTo>
                  <a:lnTo>
                    <a:pt x="73" y="709"/>
                  </a:lnTo>
                  <a:lnTo>
                    <a:pt x="104" y="638"/>
                  </a:lnTo>
                  <a:lnTo>
                    <a:pt x="139" y="568"/>
                  </a:lnTo>
                  <a:lnTo>
                    <a:pt x="179" y="502"/>
                  </a:lnTo>
                  <a:lnTo>
                    <a:pt x="224" y="439"/>
                  </a:lnTo>
                  <a:lnTo>
                    <a:pt x="273" y="379"/>
                  </a:lnTo>
                  <a:lnTo>
                    <a:pt x="326" y="323"/>
                  </a:lnTo>
                  <a:lnTo>
                    <a:pt x="383" y="271"/>
                  </a:lnTo>
                  <a:lnTo>
                    <a:pt x="443" y="222"/>
                  </a:lnTo>
                  <a:lnTo>
                    <a:pt x="507" y="178"/>
                  </a:lnTo>
                  <a:lnTo>
                    <a:pt x="573" y="138"/>
                  </a:lnTo>
                  <a:lnTo>
                    <a:pt x="643" y="103"/>
                  </a:lnTo>
                  <a:lnTo>
                    <a:pt x="715" y="72"/>
                  </a:lnTo>
                  <a:lnTo>
                    <a:pt x="790" y="47"/>
                  </a:lnTo>
                  <a:lnTo>
                    <a:pt x="867" y="27"/>
                  </a:lnTo>
                  <a:lnTo>
                    <a:pt x="946" y="12"/>
                  </a:lnTo>
                  <a:lnTo>
                    <a:pt x="1027" y="3"/>
                  </a:lnTo>
                  <a:lnTo>
                    <a:pt x="1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8003116" y="1715686"/>
            <a:ext cx="514594" cy="385642"/>
            <a:chOff x="4932363" y="1844675"/>
            <a:chExt cx="2705100" cy="2027238"/>
          </a:xfrm>
          <a:solidFill>
            <a:schemeClr val="bg1"/>
          </a:solidFill>
        </p:grpSpPr>
        <p:sp>
          <p:nvSpPr>
            <p:cNvPr id="35" name="Freeform 23"/>
            <p:cNvSpPr>
              <a:spLocks noEditPoints="1"/>
            </p:cNvSpPr>
            <p:nvPr/>
          </p:nvSpPr>
          <p:spPr bwMode="auto">
            <a:xfrm>
              <a:off x="4932363" y="1844675"/>
              <a:ext cx="2217737" cy="2027238"/>
            </a:xfrm>
            <a:custGeom>
              <a:avLst/>
              <a:gdLst>
                <a:gd name="T0" fmla="*/ 2556 w 2793"/>
                <a:gd name="T1" fmla="*/ 1224 h 2555"/>
                <a:gd name="T2" fmla="*/ 2621 w 2793"/>
                <a:gd name="T3" fmla="*/ 1105 h 2555"/>
                <a:gd name="T4" fmla="*/ 2598 w 2793"/>
                <a:gd name="T5" fmla="*/ 969 h 2555"/>
                <a:gd name="T6" fmla="*/ 2499 w 2793"/>
                <a:gd name="T7" fmla="*/ 878 h 2555"/>
                <a:gd name="T8" fmla="*/ 364 w 2793"/>
                <a:gd name="T9" fmla="*/ 687 h 2555"/>
                <a:gd name="T10" fmla="*/ 237 w 2793"/>
                <a:gd name="T11" fmla="*/ 785 h 2555"/>
                <a:gd name="T12" fmla="*/ 174 w 2793"/>
                <a:gd name="T13" fmla="*/ 936 h 2555"/>
                <a:gd name="T14" fmla="*/ 182 w 2793"/>
                <a:gd name="T15" fmla="*/ 1243 h 2555"/>
                <a:gd name="T16" fmla="*/ 264 w 2793"/>
                <a:gd name="T17" fmla="*/ 1383 h 2555"/>
                <a:gd name="T18" fmla="*/ 403 w 2793"/>
                <a:gd name="T19" fmla="*/ 1464 h 2555"/>
                <a:gd name="T20" fmla="*/ 785 w 2793"/>
                <a:gd name="T21" fmla="*/ 662 h 2555"/>
                <a:gd name="T22" fmla="*/ 2164 w 2793"/>
                <a:gd name="T23" fmla="*/ 346 h 2555"/>
                <a:gd name="T24" fmla="*/ 1871 w 2793"/>
                <a:gd name="T25" fmla="*/ 497 h 2555"/>
                <a:gd name="T26" fmla="*/ 1624 w 2793"/>
                <a:gd name="T27" fmla="*/ 591 h 2555"/>
                <a:gd name="T28" fmla="*/ 1416 w 2793"/>
                <a:gd name="T29" fmla="*/ 641 h 2555"/>
                <a:gd name="T30" fmla="*/ 1241 w 2793"/>
                <a:gd name="T31" fmla="*/ 660 h 2555"/>
                <a:gd name="T32" fmla="*/ 955 w 2793"/>
                <a:gd name="T33" fmla="*/ 1476 h 2555"/>
                <a:gd name="T34" fmla="*/ 1433 w 2793"/>
                <a:gd name="T35" fmla="*/ 1491 h 2555"/>
                <a:gd name="T36" fmla="*/ 1739 w 2793"/>
                <a:gd name="T37" fmla="*/ 1550 h 2555"/>
                <a:gd name="T38" fmla="*/ 1989 w 2793"/>
                <a:gd name="T39" fmla="*/ 1640 h 2555"/>
                <a:gd name="T40" fmla="*/ 2184 w 2793"/>
                <a:gd name="T41" fmla="*/ 1744 h 2555"/>
                <a:gd name="T42" fmla="*/ 2328 w 2793"/>
                <a:gd name="T43" fmla="*/ 1848 h 2555"/>
                <a:gd name="T44" fmla="*/ 2453 w 2793"/>
                <a:gd name="T45" fmla="*/ 9 h 2555"/>
                <a:gd name="T46" fmla="*/ 2497 w 2793"/>
                <a:gd name="T47" fmla="*/ 66 h 2555"/>
                <a:gd name="T48" fmla="*/ 2586 w 2793"/>
                <a:gd name="T49" fmla="*/ 730 h 2555"/>
                <a:gd name="T50" fmla="*/ 2724 w 2793"/>
                <a:gd name="T51" fmla="*/ 849 h 2555"/>
                <a:gd name="T52" fmla="*/ 2791 w 2793"/>
                <a:gd name="T53" fmla="*/ 1021 h 2555"/>
                <a:gd name="T54" fmla="*/ 2767 w 2793"/>
                <a:gd name="T55" fmla="*/ 1209 h 2555"/>
                <a:gd name="T56" fmla="*/ 2662 w 2793"/>
                <a:gd name="T57" fmla="*/ 1357 h 2555"/>
                <a:gd name="T58" fmla="*/ 2499 w 2793"/>
                <a:gd name="T59" fmla="*/ 1441 h 2555"/>
                <a:gd name="T60" fmla="*/ 2476 w 2793"/>
                <a:gd name="T61" fmla="*/ 2112 h 2555"/>
                <a:gd name="T62" fmla="*/ 2414 w 2793"/>
                <a:gd name="T63" fmla="*/ 2139 h 2555"/>
                <a:gd name="T64" fmla="*/ 2346 w 2793"/>
                <a:gd name="T65" fmla="*/ 2103 h 2555"/>
                <a:gd name="T66" fmla="*/ 2315 w 2793"/>
                <a:gd name="T67" fmla="*/ 2068 h 2555"/>
                <a:gd name="T68" fmla="*/ 2234 w 2793"/>
                <a:gd name="T69" fmla="*/ 1992 h 2555"/>
                <a:gd name="T70" fmla="*/ 2102 w 2793"/>
                <a:gd name="T71" fmla="*/ 1893 h 2555"/>
                <a:gd name="T72" fmla="*/ 1912 w 2793"/>
                <a:gd name="T73" fmla="*/ 1792 h 2555"/>
                <a:gd name="T74" fmla="*/ 1662 w 2793"/>
                <a:gd name="T75" fmla="*/ 1706 h 2555"/>
                <a:gd name="T76" fmla="*/ 1347 w 2793"/>
                <a:gd name="T77" fmla="*/ 1653 h 2555"/>
                <a:gd name="T78" fmla="*/ 1325 w 2793"/>
                <a:gd name="T79" fmla="*/ 2437 h 2555"/>
                <a:gd name="T80" fmla="*/ 1320 w 2793"/>
                <a:gd name="T81" fmla="*/ 2511 h 2555"/>
                <a:gd name="T82" fmla="*/ 1262 w 2793"/>
                <a:gd name="T83" fmla="*/ 2554 h 2555"/>
                <a:gd name="T84" fmla="*/ 1190 w 2793"/>
                <a:gd name="T85" fmla="*/ 2535 h 2555"/>
                <a:gd name="T86" fmla="*/ 487 w 2793"/>
                <a:gd name="T87" fmla="*/ 1646 h 2555"/>
                <a:gd name="T88" fmla="*/ 273 w 2793"/>
                <a:gd name="T89" fmla="*/ 1596 h 2555"/>
                <a:gd name="T90" fmla="*/ 107 w 2793"/>
                <a:gd name="T91" fmla="*/ 1463 h 2555"/>
                <a:gd name="T92" fmla="*/ 12 w 2793"/>
                <a:gd name="T93" fmla="*/ 1271 h 2555"/>
                <a:gd name="T94" fmla="*/ 3 w 2793"/>
                <a:gd name="T95" fmla="*/ 922 h 2555"/>
                <a:gd name="T96" fmla="*/ 75 w 2793"/>
                <a:gd name="T97" fmla="*/ 718 h 2555"/>
                <a:gd name="T98" fmla="*/ 226 w 2793"/>
                <a:gd name="T99" fmla="*/ 568 h 2555"/>
                <a:gd name="T100" fmla="*/ 431 w 2793"/>
                <a:gd name="T101" fmla="*/ 495 h 2555"/>
                <a:gd name="T102" fmla="*/ 1234 w 2793"/>
                <a:gd name="T103" fmla="*/ 490 h 2555"/>
                <a:gd name="T104" fmla="*/ 1388 w 2793"/>
                <a:gd name="T105" fmla="*/ 473 h 2555"/>
                <a:gd name="T106" fmla="*/ 1574 w 2793"/>
                <a:gd name="T107" fmla="*/ 429 h 2555"/>
                <a:gd name="T108" fmla="*/ 1794 w 2793"/>
                <a:gd name="T109" fmla="*/ 345 h 2555"/>
                <a:gd name="T110" fmla="*/ 2056 w 2793"/>
                <a:gd name="T111" fmla="*/ 211 h 2555"/>
                <a:gd name="T112" fmla="*/ 2364 w 2793"/>
                <a:gd name="T113" fmla="*/ 15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3" h="2555">
                  <a:moveTo>
                    <a:pt x="2499" y="878"/>
                  </a:moveTo>
                  <a:lnTo>
                    <a:pt x="2499" y="1261"/>
                  </a:lnTo>
                  <a:lnTo>
                    <a:pt x="2530" y="1244"/>
                  </a:lnTo>
                  <a:lnTo>
                    <a:pt x="2556" y="1224"/>
                  </a:lnTo>
                  <a:lnTo>
                    <a:pt x="2579" y="1199"/>
                  </a:lnTo>
                  <a:lnTo>
                    <a:pt x="2598" y="1170"/>
                  </a:lnTo>
                  <a:lnTo>
                    <a:pt x="2612" y="1139"/>
                  </a:lnTo>
                  <a:lnTo>
                    <a:pt x="2621" y="1105"/>
                  </a:lnTo>
                  <a:lnTo>
                    <a:pt x="2624" y="1070"/>
                  </a:lnTo>
                  <a:lnTo>
                    <a:pt x="2621" y="1034"/>
                  </a:lnTo>
                  <a:lnTo>
                    <a:pt x="2612" y="1000"/>
                  </a:lnTo>
                  <a:lnTo>
                    <a:pt x="2598" y="969"/>
                  </a:lnTo>
                  <a:lnTo>
                    <a:pt x="2579" y="940"/>
                  </a:lnTo>
                  <a:lnTo>
                    <a:pt x="2556" y="915"/>
                  </a:lnTo>
                  <a:lnTo>
                    <a:pt x="2530" y="894"/>
                  </a:lnTo>
                  <a:lnTo>
                    <a:pt x="2499" y="878"/>
                  </a:lnTo>
                  <a:close/>
                  <a:moveTo>
                    <a:pt x="487" y="662"/>
                  </a:moveTo>
                  <a:lnTo>
                    <a:pt x="444" y="665"/>
                  </a:lnTo>
                  <a:lnTo>
                    <a:pt x="403" y="673"/>
                  </a:lnTo>
                  <a:lnTo>
                    <a:pt x="364" y="687"/>
                  </a:lnTo>
                  <a:lnTo>
                    <a:pt x="328" y="705"/>
                  </a:lnTo>
                  <a:lnTo>
                    <a:pt x="293" y="728"/>
                  </a:lnTo>
                  <a:lnTo>
                    <a:pt x="264" y="755"/>
                  </a:lnTo>
                  <a:lnTo>
                    <a:pt x="237" y="785"/>
                  </a:lnTo>
                  <a:lnTo>
                    <a:pt x="214" y="819"/>
                  </a:lnTo>
                  <a:lnTo>
                    <a:pt x="195" y="855"/>
                  </a:lnTo>
                  <a:lnTo>
                    <a:pt x="182" y="894"/>
                  </a:lnTo>
                  <a:lnTo>
                    <a:pt x="174" y="936"/>
                  </a:lnTo>
                  <a:lnTo>
                    <a:pt x="171" y="979"/>
                  </a:lnTo>
                  <a:lnTo>
                    <a:pt x="171" y="1160"/>
                  </a:lnTo>
                  <a:lnTo>
                    <a:pt x="174" y="1202"/>
                  </a:lnTo>
                  <a:lnTo>
                    <a:pt x="182" y="1243"/>
                  </a:lnTo>
                  <a:lnTo>
                    <a:pt x="195" y="1283"/>
                  </a:lnTo>
                  <a:lnTo>
                    <a:pt x="214" y="1319"/>
                  </a:lnTo>
                  <a:lnTo>
                    <a:pt x="237" y="1353"/>
                  </a:lnTo>
                  <a:lnTo>
                    <a:pt x="264" y="1383"/>
                  </a:lnTo>
                  <a:lnTo>
                    <a:pt x="293" y="1410"/>
                  </a:lnTo>
                  <a:lnTo>
                    <a:pt x="328" y="1432"/>
                  </a:lnTo>
                  <a:lnTo>
                    <a:pt x="364" y="1451"/>
                  </a:lnTo>
                  <a:lnTo>
                    <a:pt x="403" y="1464"/>
                  </a:lnTo>
                  <a:lnTo>
                    <a:pt x="444" y="1473"/>
                  </a:lnTo>
                  <a:lnTo>
                    <a:pt x="487" y="1476"/>
                  </a:lnTo>
                  <a:lnTo>
                    <a:pt x="785" y="1476"/>
                  </a:lnTo>
                  <a:lnTo>
                    <a:pt x="785" y="662"/>
                  </a:lnTo>
                  <a:lnTo>
                    <a:pt x="487" y="662"/>
                  </a:lnTo>
                  <a:close/>
                  <a:moveTo>
                    <a:pt x="2328" y="245"/>
                  </a:moveTo>
                  <a:lnTo>
                    <a:pt x="2244" y="297"/>
                  </a:lnTo>
                  <a:lnTo>
                    <a:pt x="2164" y="346"/>
                  </a:lnTo>
                  <a:lnTo>
                    <a:pt x="2086" y="389"/>
                  </a:lnTo>
                  <a:lnTo>
                    <a:pt x="2012" y="430"/>
                  </a:lnTo>
                  <a:lnTo>
                    <a:pt x="1941" y="465"/>
                  </a:lnTo>
                  <a:lnTo>
                    <a:pt x="1871" y="497"/>
                  </a:lnTo>
                  <a:lnTo>
                    <a:pt x="1805" y="526"/>
                  </a:lnTo>
                  <a:lnTo>
                    <a:pt x="1742" y="550"/>
                  </a:lnTo>
                  <a:lnTo>
                    <a:pt x="1682" y="572"/>
                  </a:lnTo>
                  <a:lnTo>
                    <a:pt x="1624" y="591"/>
                  </a:lnTo>
                  <a:lnTo>
                    <a:pt x="1569" y="607"/>
                  </a:lnTo>
                  <a:lnTo>
                    <a:pt x="1516" y="621"/>
                  </a:lnTo>
                  <a:lnTo>
                    <a:pt x="1464" y="632"/>
                  </a:lnTo>
                  <a:lnTo>
                    <a:pt x="1416" y="641"/>
                  </a:lnTo>
                  <a:lnTo>
                    <a:pt x="1369" y="648"/>
                  </a:lnTo>
                  <a:lnTo>
                    <a:pt x="1325" y="654"/>
                  </a:lnTo>
                  <a:lnTo>
                    <a:pt x="1282" y="658"/>
                  </a:lnTo>
                  <a:lnTo>
                    <a:pt x="1241" y="660"/>
                  </a:lnTo>
                  <a:lnTo>
                    <a:pt x="1203" y="662"/>
                  </a:lnTo>
                  <a:lnTo>
                    <a:pt x="1165" y="662"/>
                  </a:lnTo>
                  <a:lnTo>
                    <a:pt x="955" y="662"/>
                  </a:lnTo>
                  <a:lnTo>
                    <a:pt x="955" y="1476"/>
                  </a:lnTo>
                  <a:lnTo>
                    <a:pt x="1165" y="1476"/>
                  </a:lnTo>
                  <a:lnTo>
                    <a:pt x="1259" y="1478"/>
                  </a:lnTo>
                  <a:lnTo>
                    <a:pt x="1347" y="1483"/>
                  </a:lnTo>
                  <a:lnTo>
                    <a:pt x="1433" y="1491"/>
                  </a:lnTo>
                  <a:lnTo>
                    <a:pt x="1515" y="1502"/>
                  </a:lnTo>
                  <a:lnTo>
                    <a:pt x="1593" y="1516"/>
                  </a:lnTo>
                  <a:lnTo>
                    <a:pt x="1669" y="1531"/>
                  </a:lnTo>
                  <a:lnTo>
                    <a:pt x="1739" y="1550"/>
                  </a:lnTo>
                  <a:lnTo>
                    <a:pt x="1807" y="1571"/>
                  </a:lnTo>
                  <a:lnTo>
                    <a:pt x="1871" y="1592"/>
                  </a:lnTo>
                  <a:lnTo>
                    <a:pt x="1931" y="1615"/>
                  </a:lnTo>
                  <a:lnTo>
                    <a:pt x="1989" y="1640"/>
                  </a:lnTo>
                  <a:lnTo>
                    <a:pt x="2043" y="1666"/>
                  </a:lnTo>
                  <a:lnTo>
                    <a:pt x="2094" y="1691"/>
                  </a:lnTo>
                  <a:lnTo>
                    <a:pt x="2140" y="1718"/>
                  </a:lnTo>
                  <a:lnTo>
                    <a:pt x="2184" y="1744"/>
                  </a:lnTo>
                  <a:lnTo>
                    <a:pt x="2225" y="1771"/>
                  </a:lnTo>
                  <a:lnTo>
                    <a:pt x="2263" y="1798"/>
                  </a:lnTo>
                  <a:lnTo>
                    <a:pt x="2297" y="1824"/>
                  </a:lnTo>
                  <a:lnTo>
                    <a:pt x="2328" y="1848"/>
                  </a:lnTo>
                  <a:lnTo>
                    <a:pt x="2328" y="245"/>
                  </a:lnTo>
                  <a:close/>
                  <a:moveTo>
                    <a:pt x="2418" y="0"/>
                  </a:moveTo>
                  <a:lnTo>
                    <a:pt x="2436" y="3"/>
                  </a:lnTo>
                  <a:lnTo>
                    <a:pt x="2453" y="9"/>
                  </a:lnTo>
                  <a:lnTo>
                    <a:pt x="2469" y="20"/>
                  </a:lnTo>
                  <a:lnTo>
                    <a:pt x="2482" y="33"/>
                  </a:lnTo>
                  <a:lnTo>
                    <a:pt x="2491" y="49"/>
                  </a:lnTo>
                  <a:lnTo>
                    <a:pt x="2497" y="66"/>
                  </a:lnTo>
                  <a:lnTo>
                    <a:pt x="2499" y="85"/>
                  </a:lnTo>
                  <a:lnTo>
                    <a:pt x="2499" y="699"/>
                  </a:lnTo>
                  <a:lnTo>
                    <a:pt x="2544" y="713"/>
                  </a:lnTo>
                  <a:lnTo>
                    <a:pt x="2586" y="730"/>
                  </a:lnTo>
                  <a:lnTo>
                    <a:pt x="2626" y="754"/>
                  </a:lnTo>
                  <a:lnTo>
                    <a:pt x="2663" y="782"/>
                  </a:lnTo>
                  <a:lnTo>
                    <a:pt x="2695" y="814"/>
                  </a:lnTo>
                  <a:lnTo>
                    <a:pt x="2724" y="849"/>
                  </a:lnTo>
                  <a:lnTo>
                    <a:pt x="2749" y="888"/>
                  </a:lnTo>
                  <a:lnTo>
                    <a:pt x="2767" y="929"/>
                  </a:lnTo>
                  <a:lnTo>
                    <a:pt x="2782" y="975"/>
                  </a:lnTo>
                  <a:lnTo>
                    <a:pt x="2791" y="1021"/>
                  </a:lnTo>
                  <a:lnTo>
                    <a:pt x="2793" y="1070"/>
                  </a:lnTo>
                  <a:lnTo>
                    <a:pt x="2790" y="1118"/>
                  </a:lnTo>
                  <a:lnTo>
                    <a:pt x="2782" y="1165"/>
                  </a:lnTo>
                  <a:lnTo>
                    <a:pt x="2767" y="1209"/>
                  </a:lnTo>
                  <a:lnTo>
                    <a:pt x="2748" y="1251"/>
                  </a:lnTo>
                  <a:lnTo>
                    <a:pt x="2723" y="1290"/>
                  </a:lnTo>
                  <a:lnTo>
                    <a:pt x="2695" y="1326"/>
                  </a:lnTo>
                  <a:lnTo>
                    <a:pt x="2662" y="1357"/>
                  </a:lnTo>
                  <a:lnTo>
                    <a:pt x="2626" y="1385"/>
                  </a:lnTo>
                  <a:lnTo>
                    <a:pt x="2585" y="1408"/>
                  </a:lnTo>
                  <a:lnTo>
                    <a:pt x="2543" y="1427"/>
                  </a:lnTo>
                  <a:lnTo>
                    <a:pt x="2499" y="1441"/>
                  </a:lnTo>
                  <a:lnTo>
                    <a:pt x="2499" y="2054"/>
                  </a:lnTo>
                  <a:lnTo>
                    <a:pt x="2496" y="2075"/>
                  </a:lnTo>
                  <a:lnTo>
                    <a:pt x="2488" y="2094"/>
                  </a:lnTo>
                  <a:lnTo>
                    <a:pt x="2476" y="2112"/>
                  </a:lnTo>
                  <a:lnTo>
                    <a:pt x="2459" y="2125"/>
                  </a:lnTo>
                  <a:lnTo>
                    <a:pt x="2440" y="2134"/>
                  </a:lnTo>
                  <a:lnTo>
                    <a:pt x="2427" y="2138"/>
                  </a:lnTo>
                  <a:lnTo>
                    <a:pt x="2414" y="2139"/>
                  </a:lnTo>
                  <a:lnTo>
                    <a:pt x="2394" y="2136"/>
                  </a:lnTo>
                  <a:lnTo>
                    <a:pt x="2376" y="2129"/>
                  </a:lnTo>
                  <a:lnTo>
                    <a:pt x="2359" y="2119"/>
                  </a:lnTo>
                  <a:lnTo>
                    <a:pt x="2346" y="2103"/>
                  </a:lnTo>
                  <a:lnTo>
                    <a:pt x="2343" y="2099"/>
                  </a:lnTo>
                  <a:lnTo>
                    <a:pt x="2336" y="2092"/>
                  </a:lnTo>
                  <a:lnTo>
                    <a:pt x="2327" y="2082"/>
                  </a:lnTo>
                  <a:lnTo>
                    <a:pt x="2315" y="2068"/>
                  </a:lnTo>
                  <a:lnTo>
                    <a:pt x="2299" y="2052"/>
                  </a:lnTo>
                  <a:lnTo>
                    <a:pt x="2281" y="2033"/>
                  </a:lnTo>
                  <a:lnTo>
                    <a:pt x="2260" y="2014"/>
                  </a:lnTo>
                  <a:lnTo>
                    <a:pt x="2234" y="1992"/>
                  </a:lnTo>
                  <a:lnTo>
                    <a:pt x="2206" y="1968"/>
                  </a:lnTo>
                  <a:lnTo>
                    <a:pt x="2175" y="1943"/>
                  </a:lnTo>
                  <a:lnTo>
                    <a:pt x="2140" y="1919"/>
                  </a:lnTo>
                  <a:lnTo>
                    <a:pt x="2102" y="1893"/>
                  </a:lnTo>
                  <a:lnTo>
                    <a:pt x="2059" y="1867"/>
                  </a:lnTo>
                  <a:lnTo>
                    <a:pt x="2014" y="1841"/>
                  </a:lnTo>
                  <a:lnTo>
                    <a:pt x="1964" y="1816"/>
                  </a:lnTo>
                  <a:lnTo>
                    <a:pt x="1912" y="1792"/>
                  </a:lnTo>
                  <a:lnTo>
                    <a:pt x="1855" y="1768"/>
                  </a:lnTo>
                  <a:lnTo>
                    <a:pt x="1794" y="1745"/>
                  </a:lnTo>
                  <a:lnTo>
                    <a:pt x="1730" y="1724"/>
                  </a:lnTo>
                  <a:lnTo>
                    <a:pt x="1662" y="1706"/>
                  </a:lnTo>
                  <a:lnTo>
                    <a:pt x="1589" y="1688"/>
                  </a:lnTo>
                  <a:lnTo>
                    <a:pt x="1513" y="1674"/>
                  </a:lnTo>
                  <a:lnTo>
                    <a:pt x="1432" y="1663"/>
                  </a:lnTo>
                  <a:lnTo>
                    <a:pt x="1347" y="1653"/>
                  </a:lnTo>
                  <a:lnTo>
                    <a:pt x="1259" y="1648"/>
                  </a:lnTo>
                  <a:lnTo>
                    <a:pt x="1165" y="1646"/>
                  </a:lnTo>
                  <a:lnTo>
                    <a:pt x="997" y="1646"/>
                  </a:lnTo>
                  <a:lnTo>
                    <a:pt x="1325" y="2437"/>
                  </a:lnTo>
                  <a:lnTo>
                    <a:pt x="1330" y="2457"/>
                  </a:lnTo>
                  <a:lnTo>
                    <a:pt x="1330" y="2475"/>
                  </a:lnTo>
                  <a:lnTo>
                    <a:pt x="1327" y="2494"/>
                  </a:lnTo>
                  <a:lnTo>
                    <a:pt x="1320" y="2511"/>
                  </a:lnTo>
                  <a:lnTo>
                    <a:pt x="1309" y="2527"/>
                  </a:lnTo>
                  <a:lnTo>
                    <a:pt x="1295" y="2539"/>
                  </a:lnTo>
                  <a:lnTo>
                    <a:pt x="1277" y="2549"/>
                  </a:lnTo>
                  <a:lnTo>
                    <a:pt x="1262" y="2554"/>
                  </a:lnTo>
                  <a:lnTo>
                    <a:pt x="1245" y="2555"/>
                  </a:lnTo>
                  <a:lnTo>
                    <a:pt x="1226" y="2553"/>
                  </a:lnTo>
                  <a:lnTo>
                    <a:pt x="1207" y="2545"/>
                  </a:lnTo>
                  <a:lnTo>
                    <a:pt x="1190" y="2535"/>
                  </a:lnTo>
                  <a:lnTo>
                    <a:pt x="1176" y="2521"/>
                  </a:lnTo>
                  <a:lnTo>
                    <a:pt x="1167" y="2502"/>
                  </a:lnTo>
                  <a:lnTo>
                    <a:pt x="813" y="1646"/>
                  </a:lnTo>
                  <a:lnTo>
                    <a:pt x="487" y="1646"/>
                  </a:lnTo>
                  <a:lnTo>
                    <a:pt x="431" y="1643"/>
                  </a:lnTo>
                  <a:lnTo>
                    <a:pt x="375" y="1634"/>
                  </a:lnTo>
                  <a:lnTo>
                    <a:pt x="323" y="1618"/>
                  </a:lnTo>
                  <a:lnTo>
                    <a:pt x="273" y="1596"/>
                  </a:lnTo>
                  <a:lnTo>
                    <a:pt x="226" y="1571"/>
                  </a:lnTo>
                  <a:lnTo>
                    <a:pt x="183" y="1539"/>
                  </a:lnTo>
                  <a:lnTo>
                    <a:pt x="143" y="1503"/>
                  </a:lnTo>
                  <a:lnTo>
                    <a:pt x="107" y="1463"/>
                  </a:lnTo>
                  <a:lnTo>
                    <a:pt x="75" y="1420"/>
                  </a:lnTo>
                  <a:lnTo>
                    <a:pt x="50" y="1373"/>
                  </a:lnTo>
                  <a:lnTo>
                    <a:pt x="29" y="1323"/>
                  </a:lnTo>
                  <a:lnTo>
                    <a:pt x="12" y="1271"/>
                  </a:lnTo>
                  <a:lnTo>
                    <a:pt x="3" y="1216"/>
                  </a:lnTo>
                  <a:lnTo>
                    <a:pt x="0" y="1160"/>
                  </a:lnTo>
                  <a:lnTo>
                    <a:pt x="0" y="979"/>
                  </a:lnTo>
                  <a:lnTo>
                    <a:pt x="3" y="922"/>
                  </a:lnTo>
                  <a:lnTo>
                    <a:pt x="12" y="867"/>
                  </a:lnTo>
                  <a:lnTo>
                    <a:pt x="29" y="815"/>
                  </a:lnTo>
                  <a:lnTo>
                    <a:pt x="50" y="764"/>
                  </a:lnTo>
                  <a:lnTo>
                    <a:pt x="75" y="718"/>
                  </a:lnTo>
                  <a:lnTo>
                    <a:pt x="107" y="674"/>
                  </a:lnTo>
                  <a:lnTo>
                    <a:pt x="143" y="634"/>
                  </a:lnTo>
                  <a:lnTo>
                    <a:pt x="183" y="599"/>
                  </a:lnTo>
                  <a:lnTo>
                    <a:pt x="226" y="568"/>
                  </a:lnTo>
                  <a:lnTo>
                    <a:pt x="273" y="541"/>
                  </a:lnTo>
                  <a:lnTo>
                    <a:pt x="323" y="520"/>
                  </a:lnTo>
                  <a:lnTo>
                    <a:pt x="375" y="505"/>
                  </a:lnTo>
                  <a:lnTo>
                    <a:pt x="431" y="495"/>
                  </a:lnTo>
                  <a:lnTo>
                    <a:pt x="487" y="492"/>
                  </a:lnTo>
                  <a:lnTo>
                    <a:pt x="1166" y="492"/>
                  </a:lnTo>
                  <a:lnTo>
                    <a:pt x="1199" y="492"/>
                  </a:lnTo>
                  <a:lnTo>
                    <a:pt x="1234" y="490"/>
                  </a:lnTo>
                  <a:lnTo>
                    <a:pt x="1269" y="487"/>
                  </a:lnTo>
                  <a:lnTo>
                    <a:pt x="1307" y="484"/>
                  </a:lnTo>
                  <a:lnTo>
                    <a:pt x="1346" y="479"/>
                  </a:lnTo>
                  <a:lnTo>
                    <a:pt x="1388" y="473"/>
                  </a:lnTo>
                  <a:lnTo>
                    <a:pt x="1431" y="465"/>
                  </a:lnTo>
                  <a:lnTo>
                    <a:pt x="1477" y="455"/>
                  </a:lnTo>
                  <a:lnTo>
                    <a:pt x="1524" y="443"/>
                  </a:lnTo>
                  <a:lnTo>
                    <a:pt x="1574" y="429"/>
                  </a:lnTo>
                  <a:lnTo>
                    <a:pt x="1625" y="412"/>
                  </a:lnTo>
                  <a:lnTo>
                    <a:pt x="1679" y="392"/>
                  </a:lnTo>
                  <a:lnTo>
                    <a:pt x="1735" y="370"/>
                  </a:lnTo>
                  <a:lnTo>
                    <a:pt x="1794" y="345"/>
                  </a:lnTo>
                  <a:lnTo>
                    <a:pt x="1856" y="317"/>
                  </a:lnTo>
                  <a:lnTo>
                    <a:pt x="1920" y="285"/>
                  </a:lnTo>
                  <a:lnTo>
                    <a:pt x="1987" y="250"/>
                  </a:lnTo>
                  <a:lnTo>
                    <a:pt x="2056" y="211"/>
                  </a:lnTo>
                  <a:lnTo>
                    <a:pt x="2129" y="168"/>
                  </a:lnTo>
                  <a:lnTo>
                    <a:pt x="2204" y="122"/>
                  </a:lnTo>
                  <a:lnTo>
                    <a:pt x="2283" y="70"/>
                  </a:lnTo>
                  <a:lnTo>
                    <a:pt x="2364" y="15"/>
                  </a:lnTo>
                  <a:lnTo>
                    <a:pt x="2382" y="6"/>
                  </a:lnTo>
                  <a:lnTo>
                    <a:pt x="2399" y="1"/>
                  </a:lnTo>
                  <a:lnTo>
                    <a:pt x="2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237413" y="2625725"/>
              <a:ext cx="400050" cy="136525"/>
            </a:xfrm>
            <a:custGeom>
              <a:avLst/>
              <a:gdLst>
                <a:gd name="T0" fmla="*/ 85 w 505"/>
                <a:gd name="T1" fmla="*/ 0 h 172"/>
                <a:gd name="T2" fmla="*/ 419 w 505"/>
                <a:gd name="T3" fmla="*/ 0 h 172"/>
                <a:gd name="T4" fmla="*/ 442 w 505"/>
                <a:gd name="T5" fmla="*/ 3 h 172"/>
                <a:gd name="T6" fmla="*/ 463 w 505"/>
                <a:gd name="T7" fmla="*/ 11 h 172"/>
                <a:gd name="T8" fmla="*/ 479 w 505"/>
                <a:gd name="T9" fmla="*/ 25 h 172"/>
                <a:gd name="T10" fmla="*/ 493 w 505"/>
                <a:gd name="T11" fmla="*/ 42 h 172"/>
                <a:gd name="T12" fmla="*/ 502 w 505"/>
                <a:gd name="T13" fmla="*/ 62 h 172"/>
                <a:gd name="T14" fmla="*/ 505 w 505"/>
                <a:gd name="T15" fmla="*/ 86 h 172"/>
                <a:gd name="T16" fmla="*/ 502 w 505"/>
                <a:gd name="T17" fmla="*/ 109 h 172"/>
                <a:gd name="T18" fmla="*/ 493 w 505"/>
                <a:gd name="T19" fmla="*/ 129 h 172"/>
                <a:gd name="T20" fmla="*/ 479 w 505"/>
                <a:gd name="T21" fmla="*/ 146 h 172"/>
                <a:gd name="T22" fmla="*/ 463 w 505"/>
                <a:gd name="T23" fmla="*/ 159 h 172"/>
                <a:gd name="T24" fmla="*/ 442 w 505"/>
                <a:gd name="T25" fmla="*/ 168 h 172"/>
                <a:gd name="T26" fmla="*/ 419 w 505"/>
                <a:gd name="T27" fmla="*/ 172 h 172"/>
                <a:gd name="T28" fmla="*/ 85 w 505"/>
                <a:gd name="T29" fmla="*/ 172 h 172"/>
                <a:gd name="T30" fmla="*/ 63 w 505"/>
                <a:gd name="T31" fmla="*/ 168 h 172"/>
                <a:gd name="T32" fmla="*/ 42 w 505"/>
                <a:gd name="T33" fmla="*/ 159 h 172"/>
                <a:gd name="T34" fmla="*/ 26 w 505"/>
                <a:gd name="T35" fmla="*/ 146 h 172"/>
                <a:gd name="T36" fmla="*/ 12 w 505"/>
                <a:gd name="T37" fmla="*/ 129 h 172"/>
                <a:gd name="T38" fmla="*/ 3 w 505"/>
                <a:gd name="T39" fmla="*/ 109 h 172"/>
                <a:gd name="T40" fmla="*/ 0 w 505"/>
                <a:gd name="T41" fmla="*/ 86 h 172"/>
                <a:gd name="T42" fmla="*/ 3 w 505"/>
                <a:gd name="T43" fmla="*/ 63 h 172"/>
                <a:gd name="T44" fmla="*/ 12 w 505"/>
                <a:gd name="T45" fmla="*/ 42 h 172"/>
                <a:gd name="T46" fmla="*/ 26 w 505"/>
                <a:gd name="T47" fmla="*/ 25 h 172"/>
                <a:gd name="T48" fmla="*/ 42 w 505"/>
                <a:gd name="T49" fmla="*/ 11 h 172"/>
                <a:gd name="T50" fmla="*/ 63 w 505"/>
                <a:gd name="T51" fmla="*/ 3 h 172"/>
                <a:gd name="T52" fmla="*/ 85 w 505"/>
                <a:gd name="T5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5" h="172">
                  <a:moveTo>
                    <a:pt x="85" y="0"/>
                  </a:moveTo>
                  <a:lnTo>
                    <a:pt x="419" y="0"/>
                  </a:lnTo>
                  <a:lnTo>
                    <a:pt x="442" y="3"/>
                  </a:lnTo>
                  <a:lnTo>
                    <a:pt x="463" y="11"/>
                  </a:lnTo>
                  <a:lnTo>
                    <a:pt x="479" y="25"/>
                  </a:lnTo>
                  <a:lnTo>
                    <a:pt x="493" y="42"/>
                  </a:lnTo>
                  <a:lnTo>
                    <a:pt x="502" y="62"/>
                  </a:lnTo>
                  <a:lnTo>
                    <a:pt x="505" y="86"/>
                  </a:lnTo>
                  <a:lnTo>
                    <a:pt x="502" y="109"/>
                  </a:lnTo>
                  <a:lnTo>
                    <a:pt x="493" y="129"/>
                  </a:lnTo>
                  <a:lnTo>
                    <a:pt x="479" y="146"/>
                  </a:lnTo>
                  <a:lnTo>
                    <a:pt x="463" y="159"/>
                  </a:lnTo>
                  <a:lnTo>
                    <a:pt x="442" y="168"/>
                  </a:lnTo>
                  <a:lnTo>
                    <a:pt x="419" y="172"/>
                  </a:lnTo>
                  <a:lnTo>
                    <a:pt x="85" y="172"/>
                  </a:lnTo>
                  <a:lnTo>
                    <a:pt x="63" y="168"/>
                  </a:lnTo>
                  <a:lnTo>
                    <a:pt x="42" y="159"/>
                  </a:lnTo>
                  <a:lnTo>
                    <a:pt x="26" y="146"/>
                  </a:lnTo>
                  <a:lnTo>
                    <a:pt x="12" y="129"/>
                  </a:lnTo>
                  <a:lnTo>
                    <a:pt x="3" y="109"/>
                  </a:lnTo>
                  <a:lnTo>
                    <a:pt x="0" y="86"/>
                  </a:lnTo>
                  <a:lnTo>
                    <a:pt x="3" y="63"/>
                  </a:lnTo>
                  <a:lnTo>
                    <a:pt x="12" y="42"/>
                  </a:lnTo>
                  <a:lnTo>
                    <a:pt x="26" y="25"/>
                  </a:lnTo>
                  <a:lnTo>
                    <a:pt x="42" y="11"/>
                  </a:lnTo>
                  <a:lnTo>
                    <a:pt x="63"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7207250" y="2290763"/>
              <a:ext cx="390525" cy="236538"/>
            </a:xfrm>
            <a:custGeom>
              <a:avLst/>
              <a:gdLst>
                <a:gd name="T0" fmla="*/ 415 w 492"/>
                <a:gd name="T1" fmla="*/ 0 h 296"/>
                <a:gd name="T2" fmla="*/ 432 w 492"/>
                <a:gd name="T3" fmla="*/ 3 h 296"/>
                <a:gd name="T4" fmla="*/ 450 w 492"/>
                <a:gd name="T5" fmla="*/ 10 h 296"/>
                <a:gd name="T6" fmla="*/ 465 w 492"/>
                <a:gd name="T7" fmla="*/ 21 h 296"/>
                <a:gd name="T8" fmla="*/ 478 w 492"/>
                <a:gd name="T9" fmla="*/ 36 h 296"/>
                <a:gd name="T10" fmla="*/ 487 w 492"/>
                <a:gd name="T11" fmla="*/ 53 h 296"/>
                <a:gd name="T12" fmla="*/ 492 w 492"/>
                <a:gd name="T13" fmla="*/ 72 h 296"/>
                <a:gd name="T14" fmla="*/ 492 w 492"/>
                <a:gd name="T15" fmla="*/ 92 h 296"/>
                <a:gd name="T16" fmla="*/ 489 w 492"/>
                <a:gd name="T17" fmla="*/ 109 h 296"/>
                <a:gd name="T18" fmla="*/ 482 w 492"/>
                <a:gd name="T19" fmla="*/ 127 h 296"/>
                <a:gd name="T20" fmla="*/ 471 w 492"/>
                <a:gd name="T21" fmla="*/ 142 h 296"/>
                <a:gd name="T22" fmla="*/ 456 w 492"/>
                <a:gd name="T23" fmla="*/ 155 h 296"/>
                <a:gd name="T24" fmla="*/ 439 w 492"/>
                <a:gd name="T25" fmla="*/ 164 h 296"/>
                <a:gd name="T26" fmla="*/ 116 w 492"/>
                <a:gd name="T27" fmla="*/ 290 h 296"/>
                <a:gd name="T28" fmla="*/ 101 w 492"/>
                <a:gd name="T29" fmla="*/ 294 h 296"/>
                <a:gd name="T30" fmla="*/ 85 w 492"/>
                <a:gd name="T31" fmla="*/ 296 h 296"/>
                <a:gd name="T32" fmla="*/ 65 w 492"/>
                <a:gd name="T33" fmla="*/ 293 h 296"/>
                <a:gd name="T34" fmla="*/ 46 w 492"/>
                <a:gd name="T35" fmla="*/ 287 h 296"/>
                <a:gd name="T36" fmla="*/ 29 w 492"/>
                <a:gd name="T37" fmla="*/ 275 h 296"/>
                <a:gd name="T38" fmla="*/ 15 w 492"/>
                <a:gd name="T39" fmla="*/ 260 h 296"/>
                <a:gd name="T40" fmla="*/ 6 w 492"/>
                <a:gd name="T41" fmla="*/ 241 h 296"/>
                <a:gd name="T42" fmla="*/ 0 w 492"/>
                <a:gd name="T43" fmla="*/ 223 h 296"/>
                <a:gd name="T44" fmla="*/ 0 w 492"/>
                <a:gd name="T45" fmla="*/ 203 h 296"/>
                <a:gd name="T46" fmla="*/ 4 w 492"/>
                <a:gd name="T47" fmla="*/ 186 h 296"/>
                <a:gd name="T48" fmla="*/ 11 w 492"/>
                <a:gd name="T49" fmla="*/ 168 h 296"/>
                <a:gd name="T50" fmla="*/ 22 w 492"/>
                <a:gd name="T51" fmla="*/ 154 h 296"/>
                <a:gd name="T52" fmla="*/ 37 w 492"/>
                <a:gd name="T53" fmla="*/ 141 h 296"/>
                <a:gd name="T54" fmla="*/ 53 w 492"/>
                <a:gd name="T55" fmla="*/ 132 h 296"/>
                <a:gd name="T56" fmla="*/ 377 w 492"/>
                <a:gd name="T57" fmla="*/ 5 h 296"/>
                <a:gd name="T58" fmla="*/ 395 w 492"/>
                <a:gd name="T59" fmla="*/ 0 h 296"/>
                <a:gd name="T60" fmla="*/ 415 w 492"/>
                <a:gd name="T6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2" h="296">
                  <a:moveTo>
                    <a:pt x="415" y="0"/>
                  </a:moveTo>
                  <a:lnTo>
                    <a:pt x="432" y="3"/>
                  </a:lnTo>
                  <a:lnTo>
                    <a:pt x="450" y="10"/>
                  </a:lnTo>
                  <a:lnTo>
                    <a:pt x="465" y="21"/>
                  </a:lnTo>
                  <a:lnTo>
                    <a:pt x="478" y="36"/>
                  </a:lnTo>
                  <a:lnTo>
                    <a:pt x="487" y="53"/>
                  </a:lnTo>
                  <a:lnTo>
                    <a:pt x="492" y="72"/>
                  </a:lnTo>
                  <a:lnTo>
                    <a:pt x="492" y="92"/>
                  </a:lnTo>
                  <a:lnTo>
                    <a:pt x="489" y="109"/>
                  </a:lnTo>
                  <a:lnTo>
                    <a:pt x="482" y="127"/>
                  </a:lnTo>
                  <a:lnTo>
                    <a:pt x="471" y="142"/>
                  </a:lnTo>
                  <a:lnTo>
                    <a:pt x="456" y="155"/>
                  </a:lnTo>
                  <a:lnTo>
                    <a:pt x="439" y="164"/>
                  </a:lnTo>
                  <a:lnTo>
                    <a:pt x="116" y="290"/>
                  </a:lnTo>
                  <a:lnTo>
                    <a:pt x="101" y="294"/>
                  </a:lnTo>
                  <a:lnTo>
                    <a:pt x="85" y="296"/>
                  </a:lnTo>
                  <a:lnTo>
                    <a:pt x="65" y="293"/>
                  </a:lnTo>
                  <a:lnTo>
                    <a:pt x="46" y="287"/>
                  </a:lnTo>
                  <a:lnTo>
                    <a:pt x="29" y="275"/>
                  </a:lnTo>
                  <a:lnTo>
                    <a:pt x="15" y="260"/>
                  </a:lnTo>
                  <a:lnTo>
                    <a:pt x="6" y="241"/>
                  </a:lnTo>
                  <a:lnTo>
                    <a:pt x="0" y="223"/>
                  </a:lnTo>
                  <a:lnTo>
                    <a:pt x="0" y="203"/>
                  </a:lnTo>
                  <a:lnTo>
                    <a:pt x="4" y="186"/>
                  </a:lnTo>
                  <a:lnTo>
                    <a:pt x="11" y="168"/>
                  </a:lnTo>
                  <a:lnTo>
                    <a:pt x="22" y="154"/>
                  </a:lnTo>
                  <a:lnTo>
                    <a:pt x="37" y="141"/>
                  </a:lnTo>
                  <a:lnTo>
                    <a:pt x="53" y="132"/>
                  </a:lnTo>
                  <a:lnTo>
                    <a:pt x="377" y="5"/>
                  </a:lnTo>
                  <a:lnTo>
                    <a:pt x="395" y="0"/>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7207250" y="2859088"/>
              <a:ext cx="390525" cy="234950"/>
            </a:xfrm>
            <a:custGeom>
              <a:avLst/>
              <a:gdLst>
                <a:gd name="T0" fmla="*/ 79 w 493"/>
                <a:gd name="T1" fmla="*/ 0 h 297"/>
                <a:gd name="T2" fmla="*/ 98 w 493"/>
                <a:gd name="T3" fmla="*/ 1 h 297"/>
                <a:gd name="T4" fmla="*/ 117 w 493"/>
                <a:gd name="T5" fmla="*/ 7 h 297"/>
                <a:gd name="T6" fmla="*/ 440 w 493"/>
                <a:gd name="T7" fmla="*/ 133 h 297"/>
                <a:gd name="T8" fmla="*/ 457 w 493"/>
                <a:gd name="T9" fmla="*/ 142 h 297"/>
                <a:gd name="T10" fmla="*/ 472 w 493"/>
                <a:gd name="T11" fmla="*/ 155 h 297"/>
                <a:gd name="T12" fmla="*/ 483 w 493"/>
                <a:gd name="T13" fmla="*/ 170 h 297"/>
                <a:gd name="T14" fmla="*/ 490 w 493"/>
                <a:gd name="T15" fmla="*/ 187 h 297"/>
                <a:gd name="T16" fmla="*/ 493 w 493"/>
                <a:gd name="T17" fmla="*/ 205 h 297"/>
                <a:gd name="T18" fmla="*/ 493 w 493"/>
                <a:gd name="T19" fmla="*/ 224 h 297"/>
                <a:gd name="T20" fmla="*/ 488 w 493"/>
                <a:gd name="T21" fmla="*/ 243 h 297"/>
                <a:gd name="T22" fmla="*/ 478 w 493"/>
                <a:gd name="T23" fmla="*/ 262 h 297"/>
                <a:gd name="T24" fmla="*/ 464 w 493"/>
                <a:gd name="T25" fmla="*/ 276 h 297"/>
                <a:gd name="T26" fmla="*/ 448 w 493"/>
                <a:gd name="T27" fmla="*/ 287 h 297"/>
                <a:gd name="T28" fmla="*/ 428 w 493"/>
                <a:gd name="T29" fmla="*/ 295 h 297"/>
                <a:gd name="T30" fmla="*/ 409 w 493"/>
                <a:gd name="T31" fmla="*/ 297 h 297"/>
                <a:gd name="T32" fmla="*/ 393 w 493"/>
                <a:gd name="T33" fmla="*/ 296 h 297"/>
                <a:gd name="T34" fmla="*/ 378 w 493"/>
                <a:gd name="T35" fmla="*/ 292 h 297"/>
                <a:gd name="T36" fmla="*/ 54 w 493"/>
                <a:gd name="T37" fmla="*/ 165 h 297"/>
                <a:gd name="T38" fmla="*/ 37 w 493"/>
                <a:gd name="T39" fmla="*/ 155 h 297"/>
                <a:gd name="T40" fmla="*/ 22 w 493"/>
                <a:gd name="T41" fmla="*/ 143 h 297"/>
                <a:gd name="T42" fmla="*/ 12 w 493"/>
                <a:gd name="T43" fmla="*/ 128 h 297"/>
                <a:gd name="T44" fmla="*/ 5 w 493"/>
                <a:gd name="T45" fmla="*/ 111 h 297"/>
                <a:gd name="T46" fmla="*/ 0 w 493"/>
                <a:gd name="T47" fmla="*/ 92 h 297"/>
                <a:gd name="T48" fmla="*/ 1 w 493"/>
                <a:gd name="T49" fmla="*/ 74 h 297"/>
                <a:gd name="T50" fmla="*/ 7 w 493"/>
                <a:gd name="T51" fmla="*/ 54 h 297"/>
                <a:gd name="T52" fmla="*/ 16 w 493"/>
                <a:gd name="T53" fmla="*/ 38 h 297"/>
                <a:gd name="T54" fmla="*/ 28 w 493"/>
                <a:gd name="T55" fmla="*/ 23 h 297"/>
                <a:gd name="T56" fmla="*/ 44 w 493"/>
                <a:gd name="T57" fmla="*/ 12 h 297"/>
                <a:gd name="T58" fmla="*/ 60 w 493"/>
                <a:gd name="T59" fmla="*/ 5 h 297"/>
                <a:gd name="T60" fmla="*/ 79 w 493"/>
                <a:gd name="T6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3" h="297">
                  <a:moveTo>
                    <a:pt x="79" y="0"/>
                  </a:moveTo>
                  <a:lnTo>
                    <a:pt x="98" y="1"/>
                  </a:lnTo>
                  <a:lnTo>
                    <a:pt x="117" y="7"/>
                  </a:lnTo>
                  <a:lnTo>
                    <a:pt x="440" y="133"/>
                  </a:lnTo>
                  <a:lnTo>
                    <a:pt x="457" y="142"/>
                  </a:lnTo>
                  <a:lnTo>
                    <a:pt x="472" y="155"/>
                  </a:lnTo>
                  <a:lnTo>
                    <a:pt x="483" y="170"/>
                  </a:lnTo>
                  <a:lnTo>
                    <a:pt x="490" y="187"/>
                  </a:lnTo>
                  <a:lnTo>
                    <a:pt x="493" y="205"/>
                  </a:lnTo>
                  <a:lnTo>
                    <a:pt x="493" y="224"/>
                  </a:lnTo>
                  <a:lnTo>
                    <a:pt x="488" y="243"/>
                  </a:lnTo>
                  <a:lnTo>
                    <a:pt x="478" y="262"/>
                  </a:lnTo>
                  <a:lnTo>
                    <a:pt x="464" y="276"/>
                  </a:lnTo>
                  <a:lnTo>
                    <a:pt x="448" y="287"/>
                  </a:lnTo>
                  <a:lnTo>
                    <a:pt x="428" y="295"/>
                  </a:lnTo>
                  <a:lnTo>
                    <a:pt x="409" y="297"/>
                  </a:lnTo>
                  <a:lnTo>
                    <a:pt x="393" y="296"/>
                  </a:lnTo>
                  <a:lnTo>
                    <a:pt x="378" y="292"/>
                  </a:lnTo>
                  <a:lnTo>
                    <a:pt x="54" y="165"/>
                  </a:lnTo>
                  <a:lnTo>
                    <a:pt x="37" y="155"/>
                  </a:lnTo>
                  <a:lnTo>
                    <a:pt x="22" y="143"/>
                  </a:lnTo>
                  <a:lnTo>
                    <a:pt x="12" y="128"/>
                  </a:lnTo>
                  <a:lnTo>
                    <a:pt x="5" y="111"/>
                  </a:lnTo>
                  <a:lnTo>
                    <a:pt x="0" y="92"/>
                  </a:lnTo>
                  <a:lnTo>
                    <a:pt x="1" y="74"/>
                  </a:lnTo>
                  <a:lnTo>
                    <a:pt x="7" y="54"/>
                  </a:lnTo>
                  <a:lnTo>
                    <a:pt x="16" y="38"/>
                  </a:lnTo>
                  <a:lnTo>
                    <a:pt x="28" y="23"/>
                  </a:lnTo>
                  <a:lnTo>
                    <a:pt x="44" y="12"/>
                  </a:lnTo>
                  <a:lnTo>
                    <a:pt x="60" y="5"/>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645651" y="3430458"/>
            <a:ext cx="473996" cy="473996"/>
            <a:chOff x="-1238250" y="2566988"/>
            <a:chExt cx="1381125" cy="1381125"/>
          </a:xfrm>
          <a:solidFill>
            <a:schemeClr val="bg1"/>
          </a:solidFill>
        </p:grpSpPr>
        <p:sp>
          <p:nvSpPr>
            <p:cNvPr id="40" name="Freeform 32"/>
            <p:cNvSpPr>
              <a:spLocks noEditPoints="1"/>
            </p:cNvSpPr>
            <p:nvPr/>
          </p:nvSpPr>
          <p:spPr bwMode="auto">
            <a:xfrm>
              <a:off x="-1238250" y="2566988"/>
              <a:ext cx="1381125" cy="1381125"/>
            </a:xfrm>
            <a:custGeom>
              <a:avLst/>
              <a:gdLst>
                <a:gd name="T0" fmla="*/ 1520 w 3480"/>
                <a:gd name="T1" fmla="*/ 434 h 3480"/>
                <a:gd name="T2" fmla="*/ 1188 w 3480"/>
                <a:gd name="T3" fmla="*/ 611 h 3480"/>
                <a:gd name="T4" fmla="*/ 919 w 3480"/>
                <a:gd name="T5" fmla="*/ 632 h 3480"/>
                <a:gd name="T6" fmla="*/ 509 w 3480"/>
                <a:gd name="T7" fmla="*/ 752 h 3480"/>
                <a:gd name="T8" fmla="*/ 668 w 3480"/>
                <a:gd name="T9" fmla="*/ 1063 h 3480"/>
                <a:gd name="T10" fmla="*/ 502 w 3480"/>
                <a:gd name="T11" fmla="*/ 1461 h 3480"/>
                <a:gd name="T12" fmla="*/ 171 w 3480"/>
                <a:gd name="T13" fmla="*/ 1568 h 3480"/>
                <a:gd name="T14" fmla="*/ 375 w 3480"/>
                <a:gd name="T15" fmla="*/ 1942 h 3480"/>
                <a:gd name="T16" fmla="*/ 552 w 3480"/>
                <a:gd name="T17" fmla="*/ 2149 h 3480"/>
                <a:gd name="T18" fmla="*/ 661 w 3480"/>
                <a:gd name="T19" fmla="*/ 2507 h 3480"/>
                <a:gd name="T20" fmla="*/ 735 w 3480"/>
                <a:gd name="T21" fmla="*/ 2965 h 3480"/>
                <a:gd name="T22" fmla="*/ 1001 w 3480"/>
                <a:gd name="T23" fmla="*/ 2812 h 3480"/>
                <a:gd name="T24" fmla="*/ 1405 w 3480"/>
                <a:gd name="T25" fmla="*/ 2952 h 3480"/>
                <a:gd name="T26" fmla="*/ 1550 w 3480"/>
                <a:gd name="T27" fmla="*/ 3204 h 3480"/>
                <a:gd name="T28" fmla="*/ 1915 w 3480"/>
                <a:gd name="T29" fmla="*/ 3301 h 3480"/>
                <a:gd name="T30" fmla="*/ 2046 w 3480"/>
                <a:gd name="T31" fmla="*/ 2962 h 3480"/>
                <a:gd name="T32" fmla="*/ 2448 w 3480"/>
                <a:gd name="T33" fmla="*/ 2810 h 3480"/>
                <a:gd name="T34" fmla="*/ 2738 w 3480"/>
                <a:gd name="T35" fmla="*/ 2971 h 3480"/>
                <a:gd name="T36" fmla="*/ 2831 w 3480"/>
                <a:gd name="T37" fmla="*/ 2535 h 3480"/>
                <a:gd name="T38" fmla="*/ 2901 w 3480"/>
                <a:gd name="T39" fmla="*/ 2221 h 3480"/>
                <a:gd name="T40" fmla="*/ 3074 w 3480"/>
                <a:gd name="T41" fmla="*/ 1950 h 3480"/>
                <a:gd name="T42" fmla="*/ 3315 w 3480"/>
                <a:gd name="T43" fmla="*/ 1575 h 3480"/>
                <a:gd name="T44" fmla="*/ 2997 w 3480"/>
                <a:gd name="T45" fmla="*/ 1484 h 3480"/>
                <a:gd name="T46" fmla="*/ 2821 w 3480"/>
                <a:gd name="T47" fmla="*/ 1091 h 3480"/>
                <a:gd name="T48" fmla="*/ 2967 w 3480"/>
                <a:gd name="T49" fmla="*/ 760 h 3480"/>
                <a:gd name="T50" fmla="*/ 2641 w 3480"/>
                <a:gd name="T51" fmla="*/ 572 h 3480"/>
                <a:gd name="T52" fmla="*/ 2360 w 3480"/>
                <a:gd name="T53" fmla="*/ 646 h 3480"/>
                <a:gd name="T54" fmla="*/ 1976 w 3480"/>
                <a:gd name="T55" fmla="*/ 461 h 3480"/>
                <a:gd name="T56" fmla="*/ 1896 w 3480"/>
                <a:gd name="T57" fmla="*/ 162 h 3480"/>
                <a:gd name="T58" fmla="*/ 2036 w 3480"/>
                <a:gd name="T59" fmla="*/ 67 h 3480"/>
                <a:gd name="T60" fmla="*/ 2110 w 3480"/>
                <a:gd name="T61" fmla="*/ 367 h 3480"/>
                <a:gd name="T62" fmla="*/ 2455 w 3480"/>
                <a:gd name="T63" fmla="*/ 507 h 3480"/>
                <a:gd name="T64" fmla="*/ 2759 w 3480"/>
                <a:gd name="T65" fmla="*/ 349 h 3480"/>
                <a:gd name="T66" fmla="*/ 3125 w 3480"/>
                <a:gd name="T67" fmla="*/ 693 h 3480"/>
                <a:gd name="T68" fmla="*/ 2977 w 3480"/>
                <a:gd name="T69" fmla="*/ 1018 h 3480"/>
                <a:gd name="T70" fmla="*/ 3110 w 3480"/>
                <a:gd name="T71" fmla="*/ 1367 h 3480"/>
                <a:gd name="T72" fmla="*/ 3386 w 3480"/>
                <a:gd name="T73" fmla="*/ 1425 h 3480"/>
                <a:gd name="T74" fmla="*/ 3477 w 3480"/>
                <a:gd name="T75" fmla="*/ 1929 h 3480"/>
                <a:gd name="T76" fmla="*/ 3226 w 3480"/>
                <a:gd name="T77" fmla="*/ 2090 h 3480"/>
                <a:gd name="T78" fmla="*/ 3052 w 3480"/>
                <a:gd name="T79" fmla="*/ 2283 h 3480"/>
                <a:gd name="T80" fmla="*/ 3114 w 3480"/>
                <a:gd name="T81" fmla="*/ 2648 h 3480"/>
                <a:gd name="T82" fmla="*/ 3080 w 3480"/>
                <a:gd name="T83" fmla="*/ 2860 h 3480"/>
                <a:gd name="T84" fmla="*/ 2674 w 3480"/>
                <a:gd name="T85" fmla="*/ 3125 h 3480"/>
                <a:gd name="T86" fmla="*/ 2363 w 3480"/>
                <a:gd name="T87" fmla="*/ 3016 h 3480"/>
                <a:gd name="T88" fmla="*/ 2104 w 3480"/>
                <a:gd name="T89" fmla="*/ 3126 h 3480"/>
                <a:gd name="T90" fmla="*/ 1959 w 3480"/>
                <a:gd name="T91" fmla="*/ 3468 h 3480"/>
                <a:gd name="T92" fmla="*/ 1444 w 3480"/>
                <a:gd name="T93" fmla="*/ 3413 h 3480"/>
                <a:gd name="T94" fmla="*/ 1370 w 3480"/>
                <a:gd name="T95" fmla="*/ 3113 h 3480"/>
                <a:gd name="T96" fmla="*/ 1025 w 3480"/>
                <a:gd name="T97" fmla="*/ 2973 h 3480"/>
                <a:gd name="T98" fmla="*/ 721 w 3480"/>
                <a:gd name="T99" fmla="*/ 3131 h 3480"/>
                <a:gd name="T100" fmla="*/ 355 w 3480"/>
                <a:gd name="T101" fmla="*/ 2787 h 3480"/>
                <a:gd name="T102" fmla="*/ 503 w 3480"/>
                <a:gd name="T103" fmla="*/ 2462 h 3480"/>
                <a:gd name="T104" fmla="*/ 370 w 3480"/>
                <a:gd name="T105" fmla="*/ 2113 h 3480"/>
                <a:gd name="T106" fmla="*/ 94 w 3480"/>
                <a:gd name="T107" fmla="*/ 2055 h 3480"/>
                <a:gd name="T108" fmla="*/ 3 w 3480"/>
                <a:gd name="T109" fmla="*/ 1551 h 3480"/>
                <a:gd name="T110" fmla="*/ 254 w 3480"/>
                <a:gd name="T111" fmla="*/ 1390 h 3480"/>
                <a:gd name="T112" fmla="*/ 428 w 3480"/>
                <a:gd name="T113" fmla="*/ 1197 h 3480"/>
                <a:gd name="T114" fmla="*/ 366 w 3480"/>
                <a:gd name="T115" fmla="*/ 832 h 3480"/>
                <a:gd name="T116" fmla="*/ 400 w 3480"/>
                <a:gd name="T117" fmla="*/ 620 h 3480"/>
                <a:gd name="T118" fmla="*/ 806 w 3480"/>
                <a:gd name="T119" fmla="*/ 355 h 3480"/>
                <a:gd name="T120" fmla="*/ 1117 w 3480"/>
                <a:gd name="T121" fmla="*/ 464 h 3480"/>
                <a:gd name="T122" fmla="*/ 1376 w 3480"/>
                <a:gd name="T123" fmla="*/ 354 h 3480"/>
                <a:gd name="T124" fmla="*/ 1521 w 3480"/>
                <a:gd name="T125" fmla="*/ 12 h 3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0" h="3480">
                  <a:moveTo>
                    <a:pt x="1584" y="162"/>
                  </a:moveTo>
                  <a:lnTo>
                    <a:pt x="1575" y="165"/>
                  </a:lnTo>
                  <a:lnTo>
                    <a:pt x="1568" y="171"/>
                  </a:lnTo>
                  <a:lnTo>
                    <a:pt x="1565" y="179"/>
                  </a:lnTo>
                  <a:lnTo>
                    <a:pt x="1550" y="277"/>
                  </a:lnTo>
                  <a:lnTo>
                    <a:pt x="1538" y="375"/>
                  </a:lnTo>
                  <a:lnTo>
                    <a:pt x="1530" y="406"/>
                  </a:lnTo>
                  <a:lnTo>
                    <a:pt x="1520" y="434"/>
                  </a:lnTo>
                  <a:lnTo>
                    <a:pt x="1504" y="461"/>
                  </a:lnTo>
                  <a:lnTo>
                    <a:pt x="1484" y="483"/>
                  </a:lnTo>
                  <a:lnTo>
                    <a:pt x="1461" y="502"/>
                  </a:lnTo>
                  <a:lnTo>
                    <a:pt x="1434" y="518"/>
                  </a:lnTo>
                  <a:lnTo>
                    <a:pt x="1405" y="528"/>
                  </a:lnTo>
                  <a:lnTo>
                    <a:pt x="1331" y="552"/>
                  </a:lnTo>
                  <a:lnTo>
                    <a:pt x="1259" y="579"/>
                  </a:lnTo>
                  <a:lnTo>
                    <a:pt x="1188" y="611"/>
                  </a:lnTo>
                  <a:lnTo>
                    <a:pt x="1120" y="646"/>
                  </a:lnTo>
                  <a:lnTo>
                    <a:pt x="1091" y="659"/>
                  </a:lnTo>
                  <a:lnTo>
                    <a:pt x="1063" y="668"/>
                  </a:lnTo>
                  <a:lnTo>
                    <a:pt x="1032" y="670"/>
                  </a:lnTo>
                  <a:lnTo>
                    <a:pt x="1003" y="668"/>
                  </a:lnTo>
                  <a:lnTo>
                    <a:pt x="973" y="661"/>
                  </a:lnTo>
                  <a:lnTo>
                    <a:pt x="945" y="649"/>
                  </a:lnTo>
                  <a:lnTo>
                    <a:pt x="919" y="632"/>
                  </a:lnTo>
                  <a:lnTo>
                    <a:pt x="839" y="572"/>
                  </a:lnTo>
                  <a:lnTo>
                    <a:pt x="760" y="513"/>
                  </a:lnTo>
                  <a:lnTo>
                    <a:pt x="752" y="509"/>
                  </a:lnTo>
                  <a:lnTo>
                    <a:pt x="742" y="509"/>
                  </a:lnTo>
                  <a:lnTo>
                    <a:pt x="735" y="515"/>
                  </a:lnTo>
                  <a:lnTo>
                    <a:pt x="515" y="735"/>
                  </a:lnTo>
                  <a:lnTo>
                    <a:pt x="509" y="742"/>
                  </a:lnTo>
                  <a:lnTo>
                    <a:pt x="509" y="752"/>
                  </a:lnTo>
                  <a:lnTo>
                    <a:pt x="513" y="760"/>
                  </a:lnTo>
                  <a:lnTo>
                    <a:pt x="572" y="839"/>
                  </a:lnTo>
                  <a:lnTo>
                    <a:pt x="632" y="919"/>
                  </a:lnTo>
                  <a:lnTo>
                    <a:pt x="649" y="945"/>
                  </a:lnTo>
                  <a:lnTo>
                    <a:pt x="661" y="973"/>
                  </a:lnTo>
                  <a:lnTo>
                    <a:pt x="668" y="1003"/>
                  </a:lnTo>
                  <a:lnTo>
                    <a:pt x="670" y="1032"/>
                  </a:lnTo>
                  <a:lnTo>
                    <a:pt x="668" y="1063"/>
                  </a:lnTo>
                  <a:lnTo>
                    <a:pt x="659" y="1091"/>
                  </a:lnTo>
                  <a:lnTo>
                    <a:pt x="646" y="1120"/>
                  </a:lnTo>
                  <a:lnTo>
                    <a:pt x="611" y="1188"/>
                  </a:lnTo>
                  <a:lnTo>
                    <a:pt x="579" y="1259"/>
                  </a:lnTo>
                  <a:lnTo>
                    <a:pt x="552" y="1331"/>
                  </a:lnTo>
                  <a:lnTo>
                    <a:pt x="528" y="1405"/>
                  </a:lnTo>
                  <a:lnTo>
                    <a:pt x="518" y="1434"/>
                  </a:lnTo>
                  <a:lnTo>
                    <a:pt x="502" y="1461"/>
                  </a:lnTo>
                  <a:lnTo>
                    <a:pt x="483" y="1484"/>
                  </a:lnTo>
                  <a:lnTo>
                    <a:pt x="461" y="1504"/>
                  </a:lnTo>
                  <a:lnTo>
                    <a:pt x="434" y="1520"/>
                  </a:lnTo>
                  <a:lnTo>
                    <a:pt x="406" y="1530"/>
                  </a:lnTo>
                  <a:lnTo>
                    <a:pt x="375" y="1538"/>
                  </a:lnTo>
                  <a:lnTo>
                    <a:pt x="277" y="1550"/>
                  </a:lnTo>
                  <a:lnTo>
                    <a:pt x="179" y="1565"/>
                  </a:lnTo>
                  <a:lnTo>
                    <a:pt x="171" y="1568"/>
                  </a:lnTo>
                  <a:lnTo>
                    <a:pt x="165" y="1575"/>
                  </a:lnTo>
                  <a:lnTo>
                    <a:pt x="162" y="1585"/>
                  </a:lnTo>
                  <a:lnTo>
                    <a:pt x="162" y="1896"/>
                  </a:lnTo>
                  <a:lnTo>
                    <a:pt x="165" y="1905"/>
                  </a:lnTo>
                  <a:lnTo>
                    <a:pt x="171" y="1912"/>
                  </a:lnTo>
                  <a:lnTo>
                    <a:pt x="179" y="1915"/>
                  </a:lnTo>
                  <a:lnTo>
                    <a:pt x="277" y="1930"/>
                  </a:lnTo>
                  <a:lnTo>
                    <a:pt x="375" y="1942"/>
                  </a:lnTo>
                  <a:lnTo>
                    <a:pt x="406" y="1950"/>
                  </a:lnTo>
                  <a:lnTo>
                    <a:pt x="434" y="1960"/>
                  </a:lnTo>
                  <a:lnTo>
                    <a:pt x="461" y="1976"/>
                  </a:lnTo>
                  <a:lnTo>
                    <a:pt x="483" y="1996"/>
                  </a:lnTo>
                  <a:lnTo>
                    <a:pt x="502" y="2019"/>
                  </a:lnTo>
                  <a:lnTo>
                    <a:pt x="518" y="2046"/>
                  </a:lnTo>
                  <a:lnTo>
                    <a:pt x="528" y="2075"/>
                  </a:lnTo>
                  <a:lnTo>
                    <a:pt x="552" y="2149"/>
                  </a:lnTo>
                  <a:lnTo>
                    <a:pt x="579" y="2221"/>
                  </a:lnTo>
                  <a:lnTo>
                    <a:pt x="611" y="2292"/>
                  </a:lnTo>
                  <a:lnTo>
                    <a:pt x="646" y="2360"/>
                  </a:lnTo>
                  <a:lnTo>
                    <a:pt x="659" y="2389"/>
                  </a:lnTo>
                  <a:lnTo>
                    <a:pt x="668" y="2417"/>
                  </a:lnTo>
                  <a:lnTo>
                    <a:pt x="670" y="2448"/>
                  </a:lnTo>
                  <a:lnTo>
                    <a:pt x="668" y="2477"/>
                  </a:lnTo>
                  <a:lnTo>
                    <a:pt x="661" y="2507"/>
                  </a:lnTo>
                  <a:lnTo>
                    <a:pt x="649" y="2535"/>
                  </a:lnTo>
                  <a:lnTo>
                    <a:pt x="632" y="2561"/>
                  </a:lnTo>
                  <a:lnTo>
                    <a:pt x="572" y="2641"/>
                  </a:lnTo>
                  <a:lnTo>
                    <a:pt x="513" y="2720"/>
                  </a:lnTo>
                  <a:lnTo>
                    <a:pt x="509" y="2728"/>
                  </a:lnTo>
                  <a:lnTo>
                    <a:pt x="509" y="2738"/>
                  </a:lnTo>
                  <a:lnTo>
                    <a:pt x="515" y="2745"/>
                  </a:lnTo>
                  <a:lnTo>
                    <a:pt x="735" y="2965"/>
                  </a:lnTo>
                  <a:lnTo>
                    <a:pt x="742" y="2971"/>
                  </a:lnTo>
                  <a:lnTo>
                    <a:pt x="752" y="2972"/>
                  </a:lnTo>
                  <a:lnTo>
                    <a:pt x="760" y="2967"/>
                  </a:lnTo>
                  <a:lnTo>
                    <a:pt x="839" y="2908"/>
                  </a:lnTo>
                  <a:lnTo>
                    <a:pt x="919" y="2848"/>
                  </a:lnTo>
                  <a:lnTo>
                    <a:pt x="945" y="2831"/>
                  </a:lnTo>
                  <a:lnTo>
                    <a:pt x="972" y="2820"/>
                  </a:lnTo>
                  <a:lnTo>
                    <a:pt x="1001" y="2812"/>
                  </a:lnTo>
                  <a:lnTo>
                    <a:pt x="1030" y="2810"/>
                  </a:lnTo>
                  <a:lnTo>
                    <a:pt x="1061" y="2812"/>
                  </a:lnTo>
                  <a:lnTo>
                    <a:pt x="1091" y="2821"/>
                  </a:lnTo>
                  <a:lnTo>
                    <a:pt x="1120" y="2834"/>
                  </a:lnTo>
                  <a:lnTo>
                    <a:pt x="1188" y="2869"/>
                  </a:lnTo>
                  <a:lnTo>
                    <a:pt x="1259" y="2901"/>
                  </a:lnTo>
                  <a:lnTo>
                    <a:pt x="1331" y="2928"/>
                  </a:lnTo>
                  <a:lnTo>
                    <a:pt x="1405" y="2952"/>
                  </a:lnTo>
                  <a:lnTo>
                    <a:pt x="1434" y="2962"/>
                  </a:lnTo>
                  <a:lnTo>
                    <a:pt x="1461" y="2978"/>
                  </a:lnTo>
                  <a:lnTo>
                    <a:pt x="1484" y="2997"/>
                  </a:lnTo>
                  <a:lnTo>
                    <a:pt x="1504" y="3019"/>
                  </a:lnTo>
                  <a:lnTo>
                    <a:pt x="1520" y="3046"/>
                  </a:lnTo>
                  <a:lnTo>
                    <a:pt x="1530" y="3074"/>
                  </a:lnTo>
                  <a:lnTo>
                    <a:pt x="1538" y="3105"/>
                  </a:lnTo>
                  <a:lnTo>
                    <a:pt x="1550" y="3204"/>
                  </a:lnTo>
                  <a:lnTo>
                    <a:pt x="1565" y="3301"/>
                  </a:lnTo>
                  <a:lnTo>
                    <a:pt x="1568" y="3309"/>
                  </a:lnTo>
                  <a:lnTo>
                    <a:pt x="1575" y="3315"/>
                  </a:lnTo>
                  <a:lnTo>
                    <a:pt x="1584" y="3318"/>
                  </a:lnTo>
                  <a:lnTo>
                    <a:pt x="1896" y="3318"/>
                  </a:lnTo>
                  <a:lnTo>
                    <a:pt x="1905" y="3315"/>
                  </a:lnTo>
                  <a:lnTo>
                    <a:pt x="1912" y="3309"/>
                  </a:lnTo>
                  <a:lnTo>
                    <a:pt x="1915" y="3301"/>
                  </a:lnTo>
                  <a:lnTo>
                    <a:pt x="1930" y="3203"/>
                  </a:lnTo>
                  <a:lnTo>
                    <a:pt x="1942" y="3105"/>
                  </a:lnTo>
                  <a:lnTo>
                    <a:pt x="1950" y="3074"/>
                  </a:lnTo>
                  <a:lnTo>
                    <a:pt x="1960" y="3046"/>
                  </a:lnTo>
                  <a:lnTo>
                    <a:pt x="1976" y="3019"/>
                  </a:lnTo>
                  <a:lnTo>
                    <a:pt x="1996" y="2997"/>
                  </a:lnTo>
                  <a:lnTo>
                    <a:pt x="2019" y="2978"/>
                  </a:lnTo>
                  <a:lnTo>
                    <a:pt x="2046" y="2962"/>
                  </a:lnTo>
                  <a:lnTo>
                    <a:pt x="2075" y="2952"/>
                  </a:lnTo>
                  <a:lnTo>
                    <a:pt x="2149" y="2928"/>
                  </a:lnTo>
                  <a:lnTo>
                    <a:pt x="2221" y="2901"/>
                  </a:lnTo>
                  <a:lnTo>
                    <a:pt x="2292" y="2869"/>
                  </a:lnTo>
                  <a:lnTo>
                    <a:pt x="2360" y="2834"/>
                  </a:lnTo>
                  <a:lnTo>
                    <a:pt x="2389" y="2821"/>
                  </a:lnTo>
                  <a:lnTo>
                    <a:pt x="2417" y="2812"/>
                  </a:lnTo>
                  <a:lnTo>
                    <a:pt x="2448" y="2810"/>
                  </a:lnTo>
                  <a:lnTo>
                    <a:pt x="2477" y="2812"/>
                  </a:lnTo>
                  <a:lnTo>
                    <a:pt x="2507" y="2819"/>
                  </a:lnTo>
                  <a:lnTo>
                    <a:pt x="2535" y="2831"/>
                  </a:lnTo>
                  <a:lnTo>
                    <a:pt x="2561" y="2848"/>
                  </a:lnTo>
                  <a:lnTo>
                    <a:pt x="2641" y="2908"/>
                  </a:lnTo>
                  <a:lnTo>
                    <a:pt x="2720" y="2967"/>
                  </a:lnTo>
                  <a:lnTo>
                    <a:pt x="2728" y="2972"/>
                  </a:lnTo>
                  <a:lnTo>
                    <a:pt x="2738" y="2971"/>
                  </a:lnTo>
                  <a:lnTo>
                    <a:pt x="2745" y="2965"/>
                  </a:lnTo>
                  <a:lnTo>
                    <a:pt x="2965" y="2745"/>
                  </a:lnTo>
                  <a:lnTo>
                    <a:pt x="2971" y="2738"/>
                  </a:lnTo>
                  <a:lnTo>
                    <a:pt x="2971" y="2728"/>
                  </a:lnTo>
                  <a:lnTo>
                    <a:pt x="2967" y="2720"/>
                  </a:lnTo>
                  <a:lnTo>
                    <a:pt x="2908" y="2641"/>
                  </a:lnTo>
                  <a:lnTo>
                    <a:pt x="2848" y="2561"/>
                  </a:lnTo>
                  <a:lnTo>
                    <a:pt x="2831" y="2535"/>
                  </a:lnTo>
                  <a:lnTo>
                    <a:pt x="2819" y="2507"/>
                  </a:lnTo>
                  <a:lnTo>
                    <a:pt x="2812" y="2477"/>
                  </a:lnTo>
                  <a:lnTo>
                    <a:pt x="2810" y="2448"/>
                  </a:lnTo>
                  <a:lnTo>
                    <a:pt x="2812" y="2417"/>
                  </a:lnTo>
                  <a:lnTo>
                    <a:pt x="2821" y="2389"/>
                  </a:lnTo>
                  <a:lnTo>
                    <a:pt x="2834" y="2360"/>
                  </a:lnTo>
                  <a:lnTo>
                    <a:pt x="2869" y="2292"/>
                  </a:lnTo>
                  <a:lnTo>
                    <a:pt x="2901" y="2221"/>
                  </a:lnTo>
                  <a:lnTo>
                    <a:pt x="2928" y="2149"/>
                  </a:lnTo>
                  <a:lnTo>
                    <a:pt x="2952" y="2075"/>
                  </a:lnTo>
                  <a:lnTo>
                    <a:pt x="2962" y="2046"/>
                  </a:lnTo>
                  <a:lnTo>
                    <a:pt x="2978" y="2019"/>
                  </a:lnTo>
                  <a:lnTo>
                    <a:pt x="2997" y="1996"/>
                  </a:lnTo>
                  <a:lnTo>
                    <a:pt x="3019" y="1976"/>
                  </a:lnTo>
                  <a:lnTo>
                    <a:pt x="3046" y="1960"/>
                  </a:lnTo>
                  <a:lnTo>
                    <a:pt x="3074" y="1950"/>
                  </a:lnTo>
                  <a:lnTo>
                    <a:pt x="3105" y="1942"/>
                  </a:lnTo>
                  <a:lnTo>
                    <a:pt x="3203" y="1930"/>
                  </a:lnTo>
                  <a:lnTo>
                    <a:pt x="3301" y="1915"/>
                  </a:lnTo>
                  <a:lnTo>
                    <a:pt x="3309" y="1912"/>
                  </a:lnTo>
                  <a:lnTo>
                    <a:pt x="3315" y="1905"/>
                  </a:lnTo>
                  <a:lnTo>
                    <a:pt x="3318" y="1896"/>
                  </a:lnTo>
                  <a:lnTo>
                    <a:pt x="3318" y="1584"/>
                  </a:lnTo>
                  <a:lnTo>
                    <a:pt x="3315" y="1575"/>
                  </a:lnTo>
                  <a:lnTo>
                    <a:pt x="3309" y="1568"/>
                  </a:lnTo>
                  <a:lnTo>
                    <a:pt x="3301" y="1565"/>
                  </a:lnTo>
                  <a:lnTo>
                    <a:pt x="3203" y="1550"/>
                  </a:lnTo>
                  <a:lnTo>
                    <a:pt x="3105" y="1538"/>
                  </a:lnTo>
                  <a:lnTo>
                    <a:pt x="3074" y="1530"/>
                  </a:lnTo>
                  <a:lnTo>
                    <a:pt x="3046" y="1520"/>
                  </a:lnTo>
                  <a:lnTo>
                    <a:pt x="3019" y="1504"/>
                  </a:lnTo>
                  <a:lnTo>
                    <a:pt x="2997" y="1484"/>
                  </a:lnTo>
                  <a:lnTo>
                    <a:pt x="2978" y="1461"/>
                  </a:lnTo>
                  <a:lnTo>
                    <a:pt x="2962" y="1434"/>
                  </a:lnTo>
                  <a:lnTo>
                    <a:pt x="2952" y="1405"/>
                  </a:lnTo>
                  <a:lnTo>
                    <a:pt x="2928" y="1331"/>
                  </a:lnTo>
                  <a:lnTo>
                    <a:pt x="2901" y="1259"/>
                  </a:lnTo>
                  <a:lnTo>
                    <a:pt x="2869" y="1188"/>
                  </a:lnTo>
                  <a:lnTo>
                    <a:pt x="2834" y="1120"/>
                  </a:lnTo>
                  <a:lnTo>
                    <a:pt x="2821" y="1091"/>
                  </a:lnTo>
                  <a:lnTo>
                    <a:pt x="2812" y="1063"/>
                  </a:lnTo>
                  <a:lnTo>
                    <a:pt x="2810" y="1032"/>
                  </a:lnTo>
                  <a:lnTo>
                    <a:pt x="2812" y="1003"/>
                  </a:lnTo>
                  <a:lnTo>
                    <a:pt x="2819" y="973"/>
                  </a:lnTo>
                  <a:lnTo>
                    <a:pt x="2831" y="945"/>
                  </a:lnTo>
                  <a:lnTo>
                    <a:pt x="2848" y="919"/>
                  </a:lnTo>
                  <a:lnTo>
                    <a:pt x="2908" y="839"/>
                  </a:lnTo>
                  <a:lnTo>
                    <a:pt x="2967" y="760"/>
                  </a:lnTo>
                  <a:lnTo>
                    <a:pt x="2971" y="752"/>
                  </a:lnTo>
                  <a:lnTo>
                    <a:pt x="2971" y="742"/>
                  </a:lnTo>
                  <a:lnTo>
                    <a:pt x="2965" y="735"/>
                  </a:lnTo>
                  <a:lnTo>
                    <a:pt x="2745" y="515"/>
                  </a:lnTo>
                  <a:lnTo>
                    <a:pt x="2738" y="509"/>
                  </a:lnTo>
                  <a:lnTo>
                    <a:pt x="2728" y="509"/>
                  </a:lnTo>
                  <a:lnTo>
                    <a:pt x="2720" y="513"/>
                  </a:lnTo>
                  <a:lnTo>
                    <a:pt x="2641" y="572"/>
                  </a:lnTo>
                  <a:lnTo>
                    <a:pt x="2561" y="632"/>
                  </a:lnTo>
                  <a:lnTo>
                    <a:pt x="2535" y="649"/>
                  </a:lnTo>
                  <a:lnTo>
                    <a:pt x="2507" y="661"/>
                  </a:lnTo>
                  <a:lnTo>
                    <a:pt x="2477" y="668"/>
                  </a:lnTo>
                  <a:lnTo>
                    <a:pt x="2448" y="670"/>
                  </a:lnTo>
                  <a:lnTo>
                    <a:pt x="2417" y="668"/>
                  </a:lnTo>
                  <a:lnTo>
                    <a:pt x="2389" y="659"/>
                  </a:lnTo>
                  <a:lnTo>
                    <a:pt x="2360" y="646"/>
                  </a:lnTo>
                  <a:lnTo>
                    <a:pt x="2292" y="611"/>
                  </a:lnTo>
                  <a:lnTo>
                    <a:pt x="2221" y="579"/>
                  </a:lnTo>
                  <a:lnTo>
                    <a:pt x="2149" y="552"/>
                  </a:lnTo>
                  <a:lnTo>
                    <a:pt x="2075" y="528"/>
                  </a:lnTo>
                  <a:lnTo>
                    <a:pt x="2046" y="518"/>
                  </a:lnTo>
                  <a:lnTo>
                    <a:pt x="2019" y="502"/>
                  </a:lnTo>
                  <a:lnTo>
                    <a:pt x="1996" y="483"/>
                  </a:lnTo>
                  <a:lnTo>
                    <a:pt x="1976" y="461"/>
                  </a:lnTo>
                  <a:lnTo>
                    <a:pt x="1960" y="434"/>
                  </a:lnTo>
                  <a:lnTo>
                    <a:pt x="1950" y="406"/>
                  </a:lnTo>
                  <a:lnTo>
                    <a:pt x="1942" y="375"/>
                  </a:lnTo>
                  <a:lnTo>
                    <a:pt x="1930" y="277"/>
                  </a:lnTo>
                  <a:lnTo>
                    <a:pt x="1915" y="179"/>
                  </a:lnTo>
                  <a:lnTo>
                    <a:pt x="1912" y="171"/>
                  </a:lnTo>
                  <a:lnTo>
                    <a:pt x="1905" y="165"/>
                  </a:lnTo>
                  <a:lnTo>
                    <a:pt x="1896" y="162"/>
                  </a:lnTo>
                  <a:lnTo>
                    <a:pt x="1584" y="162"/>
                  </a:lnTo>
                  <a:close/>
                  <a:moveTo>
                    <a:pt x="1584" y="0"/>
                  </a:moveTo>
                  <a:lnTo>
                    <a:pt x="1896" y="0"/>
                  </a:lnTo>
                  <a:lnTo>
                    <a:pt x="1929" y="3"/>
                  </a:lnTo>
                  <a:lnTo>
                    <a:pt x="1959" y="12"/>
                  </a:lnTo>
                  <a:lnTo>
                    <a:pt x="1989" y="25"/>
                  </a:lnTo>
                  <a:lnTo>
                    <a:pt x="2014" y="44"/>
                  </a:lnTo>
                  <a:lnTo>
                    <a:pt x="2036" y="67"/>
                  </a:lnTo>
                  <a:lnTo>
                    <a:pt x="2055" y="94"/>
                  </a:lnTo>
                  <a:lnTo>
                    <a:pt x="2068" y="123"/>
                  </a:lnTo>
                  <a:lnTo>
                    <a:pt x="2076" y="155"/>
                  </a:lnTo>
                  <a:lnTo>
                    <a:pt x="2090" y="254"/>
                  </a:lnTo>
                  <a:lnTo>
                    <a:pt x="2104" y="354"/>
                  </a:lnTo>
                  <a:lnTo>
                    <a:pt x="2105" y="360"/>
                  </a:lnTo>
                  <a:lnTo>
                    <a:pt x="2107" y="364"/>
                  </a:lnTo>
                  <a:lnTo>
                    <a:pt x="2110" y="367"/>
                  </a:lnTo>
                  <a:lnTo>
                    <a:pt x="2113" y="370"/>
                  </a:lnTo>
                  <a:lnTo>
                    <a:pt x="2118" y="371"/>
                  </a:lnTo>
                  <a:lnTo>
                    <a:pt x="2202" y="398"/>
                  </a:lnTo>
                  <a:lnTo>
                    <a:pt x="2283" y="428"/>
                  </a:lnTo>
                  <a:lnTo>
                    <a:pt x="2363" y="464"/>
                  </a:lnTo>
                  <a:lnTo>
                    <a:pt x="2440" y="505"/>
                  </a:lnTo>
                  <a:lnTo>
                    <a:pt x="2448" y="507"/>
                  </a:lnTo>
                  <a:lnTo>
                    <a:pt x="2455" y="507"/>
                  </a:lnTo>
                  <a:lnTo>
                    <a:pt x="2462" y="503"/>
                  </a:lnTo>
                  <a:lnTo>
                    <a:pt x="2543" y="442"/>
                  </a:lnTo>
                  <a:lnTo>
                    <a:pt x="2623" y="382"/>
                  </a:lnTo>
                  <a:lnTo>
                    <a:pt x="2648" y="366"/>
                  </a:lnTo>
                  <a:lnTo>
                    <a:pt x="2674" y="355"/>
                  </a:lnTo>
                  <a:lnTo>
                    <a:pt x="2703" y="349"/>
                  </a:lnTo>
                  <a:lnTo>
                    <a:pt x="2730" y="347"/>
                  </a:lnTo>
                  <a:lnTo>
                    <a:pt x="2759" y="349"/>
                  </a:lnTo>
                  <a:lnTo>
                    <a:pt x="2787" y="355"/>
                  </a:lnTo>
                  <a:lnTo>
                    <a:pt x="2814" y="366"/>
                  </a:lnTo>
                  <a:lnTo>
                    <a:pt x="2838" y="381"/>
                  </a:lnTo>
                  <a:lnTo>
                    <a:pt x="2860" y="400"/>
                  </a:lnTo>
                  <a:lnTo>
                    <a:pt x="3080" y="620"/>
                  </a:lnTo>
                  <a:lnTo>
                    <a:pt x="3099" y="642"/>
                  </a:lnTo>
                  <a:lnTo>
                    <a:pt x="3114" y="666"/>
                  </a:lnTo>
                  <a:lnTo>
                    <a:pt x="3125" y="693"/>
                  </a:lnTo>
                  <a:lnTo>
                    <a:pt x="3131" y="721"/>
                  </a:lnTo>
                  <a:lnTo>
                    <a:pt x="3133" y="750"/>
                  </a:lnTo>
                  <a:lnTo>
                    <a:pt x="3131" y="777"/>
                  </a:lnTo>
                  <a:lnTo>
                    <a:pt x="3125" y="806"/>
                  </a:lnTo>
                  <a:lnTo>
                    <a:pt x="3114" y="832"/>
                  </a:lnTo>
                  <a:lnTo>
                    <a:pt x="3098" y="857"/>
                  </a:lnTo>
                  <a:lnTo>
                    <a:pt x="3038" y="937"/>
                  </a:lnTo>
                  <a:lnTo>
                    <a:pt x="2977" y="1018"/>
                  </a:lnTo>
                  <a:lnTo>
                    <a:pt x="2973" y="1025"/>
                  </a:lnTo>
                  <a:lnTo>
                    <a:pt x="2973" y="1032"/>
                  </a:lnTo>
                  <a:lnTo>
                    <a:pt x="2975" y="1040"/>
                  </a:lnTo>
                  <a:lnTo>
                    <a:pt x="3016" y="1117"/>
                  </a:lnTo>
                  <a:lnTo>
                    <a:pt x="3052" y="1197"/>
                  </a:lnTo>
                  <a:lnTo>
                    <a:pt x="3082" y="1278"/>
                  </a:lnTo>
                  <a:lnTo>
                    <a:pt x="3109" y="1362"/>
                  </a:lnTo>
                  <a:lnTo>
                    <a:pt x="3110" y="1367"/>
                  </a:lnTo>
                  <a:lnTo>
                    <a:pt x="3113" y="1370"/>
                  </a:lnTo>
                  <a:lnTo>
                    <a:pt x="3116" y="1373"/>
                  </a:lnTo>
                  <a:lnTo>
                    <a:pt x="3120" y="1375"/>
                  </a:lnTo>
                  <a:lnTo>
                    <a:pt x="3126" y="1376"/>
                  </a:lnTo>
                  <a:lnTo>
                    <a:pt x="3226" y="1390"/>
                  </a:lnTo>
                  <a:lnTo>
                    <a:pt x="3325" y="1404"/>
                  </a:lnTo>
                  <a:lnTo>
                    <a:pt x="3357" y="1412"/>
                  </a:lnTo>
                  <a:lnTo>
                    <a:pt x="3386" y="1425"/>
                  </a:lnTo>
                  <a:lnTo>
                    <a:pt x="3413" y="1444"/>
                  </a:lnTo>
                  <a:lnTo>
                    <a:pt x="3436" y="1466"/>
                  </a:lnTo>
                  <a:lnTo>
                    <a:pt x="3455" y="1491"/>
                  </a:lnTo>
                  <a:lnTo>
                    <a:pt x="3468" y="1521"/>
                  </a:lnTo>
                  <a:lnTo>
                    <a:pt x="3477" y="1551"/>
                  </a:lnTo>
                  <a:lnTo>
                    <a:pt x="3480" y="1584"/>
                  </a:lnTo>
                  <a:lnTo>
                    <a:pt x="3480" y="1896"/>
                  </a:lnTo>
                  <a:lnTo>
                    <a:pt x="3477" y="1929"/>
                  </a:lnTo>
                  <a:lnTo>
                    <a:pt x="3468" y="1959"/>
                  </a:lnTo>
                  <a:lnTo>
                    <a:pt x="3455" y="1989"/>
                  </a:lnTo>
                  <a:lnTo>
                    <a:pt x="3436" y="2014"/>
                  </a:lnTo>
                  <a:lnTo>
                    <a:pt x="3413" y="2036"/>
                  </a:lnTo>
                  <a:lnTo>
                    <a:pt x="3386" y="2055"/>
                  </a:lnTo>
                  <a:lnTo>
                    <a:pt x="3357" y="2068"/>
                  </a:lnTo>
                  <a:lnTo>
                    <a:pt x="3325" y="2076"/>
                  </a:lnTo>
                  <a:lnTo>
                    <a:pt x="3226" y="2090"/>
                  </a:lnTo>
                  <a:lnTo>
                    <a:pt x="3126" y="2104"/>
                  </a:lnTo>
                  <a:lnTo>
                    <a:pt x="3120" y="2105"/>
                  </a:lnTo>
                  <a:lnTo>
                    <a:pt x="3116" y="2107"/>
                  </a:lnTo>
                  <a:lnTo>
                    <a:pt x="3113" y="2110"/>
                  </a:lnTo>
                  <a:lnTo>
                    <a:pt x="3110" y="2113"/>
                  </a:lnTo>
                  <a:lnTo>
                    <a:pt x="3109" y="2118"/>
                  </a:lnTo>
                  <a:lnTo>
                    <a:pt x="3082" y="2202"/>
                  </a:lnTo>
                  <a:lnTo>
                    <a:pt x="3052" y="2283"/>
                  </a:lnTo>
                  <a:lnTo>
                    <a:pt x="3016" y="2363"/>
                  </a:lnTo>
                  <a:lnTo>
                    <a:pt x="2975" y="2440"/>
                  </a:lnTo>
                  <a:lnTo>
                    <a:pt x="2973" y="2448"/>
                  </a:lnTo>
                  <a:lnTo>
                    <a:pt x="2973" y="2455"/>
                  </a:lnTo>
                  <a:lnTo>
                    <a:pt x="2977" y="2462"/>
                  </a:lnTo>
                  <a:lnTo>
                    <a:pt x="3038" y="2543"/>
                  </a:lnTo>
                  <a:lnTo>
                    <a:pt x="3098" y="2623"/>
                  </a:lnTo>
                  <a:lnTo>
                    <a:pt x="3114" y="2648"/>
                  </a:lnTo>
                  <a:lnTo>
                    <a:pt x="3125" y="2674"/>
                  </a:lnTo>
                  <a:lnTo>
                    <a:pt x="3131" y="2703"/>
                  </a:lnTo>
                  <a:lnTo>
                    <a:pt x="3133" y="2730"/>
                  </a:lnTo>
                  <a:lnTo>
                    <a:pt x="3131" y="2759"/>
                  </a:lnTo>
                  <a:lnTo>
                    <a:pt x="3125" y="2786"/>
                  </a:lnTo>
                  <a:lnTo>
                    <a:pt x="3114" y="2814"/>
                  </a:lnTo>
                  <a:lnTo>
                    <a:pt x="3099" y="2838"/>
                  </a:lnTo>
                  <a:lnTo>
                    <a:pt x="3080" y="2860"/>
                  </a:lnTo>
                  <a:lnTo>
                    <a:pt x="2860" y="3080"/>
                  </a:lnTo>
                  <a:lnTo>
                    <a:pt x="2838" y="3099"/>
                  </a:lnTo>
                  <a:lnTo>
                    <a:pt x="2814" y="3114"/>
                  </a:lnTo>
                  <a:lnTo>
                    <a:pt x="2786" y="3125"/>
                  </a:lnTo>
                  <a:lnTo>
                    <a:pt x="2759" y="3131"/>
                  </a:lnTo>
                  <a:lnTo>
                    <a:pt x="2730" y="3133"/>
                  </a:lnTo>
                  <a:lnTo>
                    <a:pt x="2703" y="3131"/>
                  </a:lnTo>
                  <a:lnTo>
                    <a:pt x="2674" y="3125"/>
                  </a:lnTo>
                  <a:lnTo>
                    <a:pt x="2648" y="3114"/>
                  </a:lnTo>
                  <a:lnTo>
                    <a:pt x="2623" y="3098"/>
                  </a:lnTo>
                  <a:lnTo>
                    <a:pt x="2543" y="3038"/>
                  </a:lnTo>
                  <a:lnTo>
                    <a:pt x="2462" y="2977"/>
                  </a:lnTo>
                  <a:lnTo>
                    <a:pt x="2455" y="2973"/>
                  </a:lnTo>
                  <a:lnTo>
                    <a:pt x="2448" y="2973"/>
                  </a:lnTo>
                  <a:lnTo>
                    <a:pt x="2440" y="2975"/>
                  </a:lnTo>
                  <a:lnTo>
                    <a:pt x="2363" y="3016"/>
                  </a:lnTo>
                  <a:lnTo>
                    <a:pt x="2283" y="3052"/>
                  </a:lnTo>
                  <a:lnTo>
                    <a:pt x="2202" y="3082"/>
                  </a:lnTo>
                  <a:lnTo>
                    <a:pt x="2118" y="3109"/>
                  </a:lnTo>
                  <a:lnTo>
                    <a:pt x="2113" y="3110"/>
                  </a:lnTo>
                  <a:lnTo>
                    <a:pt x="2110" y="3113"/>
                  </a:lnTo>
                  <a:lnTo>
                    <a:pt x="2107" y="3116"/>
                  </a:lnTo>
                  <a:lnTo>
                    <a:pt x="2105" y="3120"/>
                  </a:lnTo>
                  <a:lnTo>
                    <a:pt x="2104" y="3126"/>
                  </a:lnTo>
                  <a:lnTo>
                    <a:pt x="2090" y="3226"/>
                  </a:lnTo>
                  <a:lnTo>
                    <a:pt x="2076" y="3325"/>
                  </a:lnTo>
                  <a:lnTo>
                    <a:pt x="2068" y="3357"/>
                  </a:lnTo>
                  <a:lnTo>
                    <a:pt x="2055" y="3386"/>
                  </a:lnTo>
                  <a:lnTo>
                    <a:pt x="2036" y="3413"/>
                  </a:lnTo>
                  <a:lnTo>
                    <a:pt x="2014" y="3436"/>
                  </a:lnTo>
                  <a:lnTo>
                    <a:pt x="1989" y="3455"/>
                  </a:lnTo>
                  <a:lnTo>
                    <a:pt x="1959" y="3468"/>
                  </a:lnTo>
                  <a:lnTo>
                    <a:pt x="1929" y="3477"/>
                  </a:lnTo>
                  <a:lnTo>
                    <a:pt x="1896" y="3480"/>
                  </a:lnTo>
                  <a:lnTo>
                    <a:pt x="1584" y="3480"/>
                  </a:lnTo>
                  <a:lnTo>
                    <a:pt x="1551" y="3477"/>
                  </a:lnTo>
                  <a:lnTo>
                    <a:pt x="1521" y="3468"/>
                  </a:lnTo>
                  <a:lnTo>
                    <a:pt x="1491" y="3455"/>
                  </a:lnTo>
                  <a:lnTo>
                    <a:pt x="1466" y="3436"/>
                  </a:lnTo>
                  <a:lnTo>
                    <a:pt x="1444" y="3413"/>
                  </a:lnTo>
                  <a:lnTo>
                    <a:pt x="1425" y="3386"/>
                  </a:lnTo>
                  <a:lnTo>
                    <a:pt x="1412" y="3357"/>
                  </a:lnTo>
                  <a:lnTo>
                    <a:pt x="1404" y="3325"/>
                  </a:lnTo>
                  <a:lnTo>
                    <a:pt x="1390" y="3226"/>
                  </a:lnTo>
                  <a:lnTo>
                    <a:pt x="1376" y="3126"/>
                  </a:lnTo>
                  <a:lnTo>
                    <a:pt x="1375" y="3120"/>
                  </a:lnTo>
                  <a:lnTo>
                    <a:pt x="1373" y="3116"/>
                  </a:lnTo>
                  <a:lnTo>
                    <a:pt x="1370" y="3113"/>
                  </a:lnTo>
                  <a:lnTo>
                    <a:pt x="1367" y="3110"/>
                  </a:lnTo>
                  <a:lnTo>
                    <a:pt x="1362" y="3109"/>
                  </a:lnTo>
                  <a:lnTo>
                    <a:pt x="1278" y="3082"/>
                  </a:lnTo>
                  <a:lnTo>
                    <a:pt x="1197" y="3052"/>
                  </a:lnTo>
                  <a:lnTo>
                    <a:pt x="1117" y="3016"/>
                  </a:lnTo>
                  <a:lnTo>
                    <a:pt x="1040" y="2975"/>
                  </a:lnTo>
                  <a:lnTo>
                    <a:pt x="1032" y="2973"/>
                  </a:lnTo>
                  <a:lnTo>
                    <a:pt x="1025" y="2973"/>
                  </a:lnTo>
                  <a:lnTo>
                    <a:pt x="1018" y="2977"/>
                  </a:lnTo>
                  <a:lnTo>
                    <a:pt x="937" y="3038"/>
                  </a:lnTo>
                  <a:lnTo>
                    <a:pt x="857" y="3098"/>
                  </a:lnTo>
                  <a:lnTo>
                    <a:pt x="832" y="3114"/>
                  </a:lnTo>
                  <a:lnTo>
                    <a:pt x="806" y="3125"/>
                  </a:lnTo>
                  <a:lnTo>
                    <a:pt x="777" y="3131"/>
                  </a:lnTo>
                  <a:lnTo>
                    <a:pt x="750" y="3134"/>
                  </a:lnTo>
                  <a:lnTo>
                    <a:pt x="721" y="3131"/>
                  </a:lnTo>
                  <a:lnTo>
                    <a:pt x="693" y="3125"/>
                  </a:lnTo>
                  <a:lnTo>
                    <a:pt x="666" y="3114"/>
                  </a:lnTo>
                  <a:lnTo>
                    <a:pt x="642" y="3099"/>
                  </a:lnTo>
                  <a:lnTo>
                    <a:pt x="620" y="3080"/>
                  </a:lnTo>
                  <a:lnTo>
                    <a:pt x="400" y="2860"/>
                  </a:lnTo>
                  <a:lnTo>
                    <a:pt x="381" y="2838"/>
                  </a:lnTo>
                  <a:lnTo>
                    <a:pt x="366" y="2814"/>
                  </a:lnTo>
                  <a:lnTo>
                    <a:pt x="355" y="2787"/>
                  </a:lnTo>
                  <a:lnTo>
                    <a:pt x="349" y="2759"/>
                  </a:lnTo>
                  <a:lnTo>
                    <a:pt x="346" y="2730"/>
                  </a:lnTo>
                  <a:lnTo>
                    <a:pt x="349" y="2703"/>
                  </a:lnTo>
                  <a:lnTo>
                    <a:pt x="355" y="2674"/>
                  </a:lnTo>
                  <a:lnTo>
                    <a:pt x="366" y="2648"/>
                  </a:lnTo>
                  <a:lnTo>
                    <a:pt x="382" y="2623"/>
                  </a:lnTo>
                  <a:lnTo>
                    <a:pt x="442" y="2543"/>
                  </a:lnTo>
                  <a:lnTo>
                    <a:pt x="503" y="2462"/>
                  </a:lnTo>
                  <a:lnTo>
                    <a:pt x="507" y="2455"/>
                  </a:lnTo>
                  <a:lnTo>
                    <a:pt x="507" y="2448"/>
                  </a:lnTo>
                  <a:lnTo>
                    <a:pt x="505" y="2440"/>
                  </a:lnTo>
                  <a:lnTo>
                    <a:pt x="464" y="2363"/>
                  </a:lnTo>
                  <a:lnTo>
                    <a:pt x="428" y="2283"/>
                  </a:lnTo>
                  <a:lnTo>
                    <a:pt x="398" y="2202"/>
                  </a:lnTo>
                  <a:lnTo>
                    <a:pt x="371" y="2118"/>
                  </a:lnTo>
                  <a:lnTo>
                    <a:pt x="370" y="2113"/>
                  </a:lnTo>
                  <a:lnTo>
                    <a:pt x="367" y="2110"/>
                  </a:lnTo>
                  <a:lnTo>
                    <a:pt x="364" y="2107"/>
                  </a:lnTo>
                  <a:lnTo>
                    <a:pt x="360" y="2105"/>
                  </a:lnTo>
                  <a:lnTo>
                    <a:pt x="354" y="2104"/>
                  </a:lnTo>
                  <a:lnTo>
                    <a:pt x="254" y="2090"/>
                  </a:lnTo>
                  <a:lnTo>
                    <a:pt x="155" y="2076"/>
                  </a:lnTo>
                  <a:lnTo>
                    <a:pt x="123" y="2068"/>
                  </a:lnTo>
                  <a:lnTo>
                    <a:pt x="94" y="2055"/>
                  </a:lnTo>
                  <a:lnTo>
                    <a:pt x="67" y="2036"/>
                  </a:lnTo>
                  <a:lnTo>
                    <a:pt x="44" y="2014"/>
                  </a:lnTo>
                  <a:lnTo>
                    <a:pt x="25" y="1989"/>
                  </a:lnTo>
                  <a:lnTo>
                    <a:pt x="12" y="1959"/>
                  </a:lnTo>
                  <a:lnTo>
                    <a:pt x="3" y="1929"/>
                  </a:lnTo>
                  <a:lnTo>
                    <a:pt x="0" y="1896"/>
                  </a:lnTo>
                  <a:lnTo>
                    <a:pt x="0" y="1584"/>
                  </a:lnTo>
                  <a:lnTo>
                    <a:pt x="3" y="1551"/>
                  </a:lnTo>
                  <a:lnTo>
                    <a:pt x="12" y="1521"/>
                  </a:lnTo>
                  <a:lnTo>
                    <a:pt x="25" y="1491"/>
                  </a:lnTo>
                  <a:lnTo>
                    <a:pt x="44" y="1466"/>
                  </a:lnTo>
                  <a:lnTo>
                    <a:pt x="67" y="1444"/>
                  </a:lnTo>
                  <a:lnTo>
                    <a:pt x="94" y="1425"/>
                  </a:lnTo>
                  <a:lnTo>
                    <a:pt x="123" y="1412"/>
                  </a:lnTo>
                  <a:lnTo>
                    <a:pt x="155" y="1404"/>
                  </a:lnTo>
                  <a:lnTo>
                    <a:pt x="254" y="1390"/>
                  </a:lnTo>
                  <a:lnTo>
                    <a:pt x="354" y="1376"/>
                  </a:lnTo>
                  <a:lnTo>
                    <a:pt x="360" y="1375"/>
                  </a:lnTo>
                  <a:lnTo>
                    <a:pt x="364" y="1373"/>
                  </a:lnTo>
                  <a:lnTo>
                    <a:pt x="367" y="1370"/>
                  </a:lnTo>
                  <a:lnTo>
                    <a:pt x="370" y="1367"/>
                  </a:lnTo>
                  <a:lnTo>
                    <a:pt x="371" y="1362"/>
                  </a:lnTo>
                  <a:lnTo>
                    <a:pt x="398" y="1278"/>
                  </a:lnTo>
                  <a:lnTo>
                    <a:pt x="428" y="1197"/>
                  </a:lnTo>
                  <a:lnTo>
                    <a:pt x="464" y="1117"/>
                  </a:lnTo>
                  <a:lnTo>
                    <a:pt x="505" y="1040"/>
                  </a:lnTo>
                  <a:lnTo>
                    <a:pt x="507" y="1032"/>
                  </a:lnTo>
                  <a:lnTo>
                    <a:pt x="507" y="1025"/>
                  </a:lnTo>
                  <a:lnTo>
                    <a:pt x="503" y="1018"/>
                  </a:lnTo>
                  <a:lnTo>
                    <a:pt x="442" y="937"/>
                  </a:lnTo>
                  <a:lnTo>
                    <a:pt x="382" y="857"/>
                  </a:lnTo>
                  <a:lnTo>
                    <a:pt x="366" y="832"/>
                  </a:lnTo>
                  <a:lnTo>
                    <a:pt x="355" y="806"/>
                  </a:lnTo>
                  <a:lnTo>
                    <a:pt x="349" y="777"/>
                  </a:lnTo>
                  <a:lnTo>
                    <a:pt x="346" y="750"/>
                  </a:lnTo>
                  <a:lnTo>
                    <a:pt x="349" y="721"/>
                  </a:lnTo>
                  <a:lnTo>
                    <a:pt x="355" y="694"/>
                  </a:lnTo>
                  <a:lnTo>
                    <a:pt x="366" y="666"/>
                  </a:lnTo>
                  <a:lnTo>
                    <a:pt x="381" y="642"/>
                  </a:lnTo>
                  <a:lnTo>
                    <a:pt x="400" y="620"/>
                  </a:lnTo>
                  <a:lnTo>
                    <a:pt x="620" y="400"/>
                  </a:lnTo>
                  <a:lnTo>
                    <a:pt x="642" y="381"/>
                  </a:lnTo>
                  <a:lnTo>
                    <a:pt x="666" y="366"/>
                  </a:lnTo>
                  <a:lnTo>
                    <a:pt x="693" y="355"/>
                  </a:lnTo>
                  <a:lnTo>
                    <a:pt x="721" y="349"/>
                  </a:lnTo>
                  <a:lnTo>
                    <a:pt x="750" y="347"/>
                  </a:lnTo>
                  <a:lnTo>
                    <a:pt x="777" y="349"/>
                  </a:lnTo>
                  <a:lnTo>
                    <a:pt x="806" y="355"/>
                  </a:lnTo>
                  <a:lnTo>
                    <a:pt x="832" y="366"/>
                  </a:lnTo>
                  <a:lnTo>
                    <a:pt x="857" y="382"/>
                  </a:lnTo>
                  <a:lnTo>
                    <a:pt x="937" y="442"/>
                  </a:lnTo>
                  <a:lnTo>
                    <a:pt x="1018" y="503"/>
                  </a:lnTo>
                  <a:lnTo>
                    <a:pt x="1025" y="507"/>
                  </a:lnTo>
                  <a:lnTo>
                    <a:pt x="1032" y="507"/>
                  </a:lnTo>
                  <a:lnTo>
                    <a:pt x="1040" y="505"/>
                  </a:lnTo>
                  <a:lnTo>
                    <a:pt x="1117" y="464"/>
                  </a:lnTo>
                  <a:lnTo>
                    <a:pt x="1197" y="428"/>
                  </a:lnTo>
                  <a:lnTo>
                    <a:pt x="1278" y="398"/>
                  </a:lnTo>
                  <a:lnTo>
                    <a:pt x="1362" y="371"/>
                  </a:lnTo>
                  <a:lnTo>
                    <a:pt x="1367" y="370"/>
                  </a:lnTo>
                  <a:lnTo>
                    <a:pt x="1370" y="367"/>
                  </a:lnTo>
                  <a:lnTo>
                    <a:pt x="1373" y="364"/>
                  </a:lnTo>
                  <a:lnTo>
                    <a:pt x="1375" y="360"/>
                  </a:lnTo>
                  <a:lnTo>
                    <a:pt x="1376" y="354"/>
                  </a:lnTo>
                  <a:lnTo>
                    <a:pt x="1390" y="254"/>
                  </a:lnTo>
                  <a:lnTo>
                    <a:pt x="1404" y="155"/>
                  </a:lnTo>
                  <a:lnTo>
                    <a:pt x="1412" y="123"/>
                  </a:lnTo>
                  <a:lnTo>
                    <a:pt x="1425" y="94"/>
                  </a:lnTo>
                  <a:lnTo>
                    <a:pt x="1444" y="67"/>
                  </a:lnTo>
                  <a:lnTo>
                    <a:pt x="1466" y="44"/>
                  </a:lnTo>
                  <a:lnTo>
                    <a:pt x="1491" y="25"/>
                  </a:lnTo>
                  <a:lnTo>
                    <a:pt x="1521" y="12"/>
                  </a:lnTo>
                  <a:lnTo>
                    <a:pt x="1551" y="3"/>
                  </a:lnTo>
                  <a:lnTo>
                    <a:pt x="15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noEditPoints="1"/>
            </p:cNvSpPr>
            <p:nvPr/>
          </p:nvSpPr>
          <p:spPr bwMode="auto">
            <a:xfrm>
              <a:off x="-847725" y="2957513"/>
              <a:ext cx="600075" cy="600075"/>
            </a:xfrm>
            <a:custGeom>
              <a:avLst/>
              <a:gdLst>
                <a:gd name="T0" fmla="*/ 636 w 1510"/>
                <a:gd name="T1" fmla="*/ 174 h 1510"/>
                <a:gd name="T2" fmla="*/ 472 w 1510"/>
                <a:gd name="T3" fmla="*/ 234 h 1510"/>
                <a:gd name="T4" fmla="*/ 336 w 1510"/>
                <a:gd name="T5" fmla="*/ 336 h 1510"/>
                <a:gd name="T6" fmla="*/ 234 w 1510"/>
                <a:gd name="T7" fmla="*/ 472 h 1510"/>
                <a:gd name="T8" fmla="*/ 174 w 1510"/>
                <a:gd name="T9" fmla="*/ 636 h 1510"/>
                <a:gd name="T10" fmla="*/ 166 w 1510"/>
                <a:gd name="T11" fmla="*/ 815 h 1510"/>
                <a:gd name="T12" fmla="*/ 209 w 1510"/>
                <a:gd name="T13" fmla="*/ 986 h 1510"/>
                <a:gd name="T14" fmla="*/ 297 w 1510"/>
                <a:gd name="T15" fmla="*/ 1131 h 1510"/>
                <a:gd name="T16" fmla="*/ 424 w 1510"/>
                <a:gd name="T17" fmla="*/ 1246 h 1510"/>
                <a:gd name="T18" fmla="*/ 579 w 1510"/>
                <a:gd name="T19" fmla="*/ 1321 h 1510"/>
                <a:gd name="T20" fmla="*/ 755 w 1510"/>
                <a:gd name="T21" fmla="*/ 1348 h 1510"/>
                <a:gd name="T22" fmla="*/ 931 w 1510"/>
                <a:gd name="T23" fmla="*/ 1321 h 1510"/>
                <a:gd name="T24" fmla="*/ 1086 w 1510"/>
                <a:gd name="T25" fmla="*/ 1246 h 1510"/>
                <a:gd name="T26" fmla="*/ 1213 w 1510"/>
                <a:gd name="T27" fmla="*/ 1131 h 1510"/>
                <a:gd name="T28" fmla="*/ 1301 w 1510"/>
                <a:gd name="T29" fmla="*/ 986 h 1510"/>
                <a:gd name="T30" fmla="*/ 1344 w 1510"/>
                <a:gd name="T31" fmla="*/ 815 h 1510"/>
                <a:gd name="T32" fmla="*/ 1336 w 1510"/>
                <a:gd name="T33" fmla="*/ 636 h 1510"/>
                <a:gd name="T34" fmla="*/ 1276 w 1510"/>
                <a:gd name="T35" fmla="*/ 472 h 1510"/>
                <a:gd name="T36" fmla="*/ 1174 w 1510"/>
                <a:gd name="T37" fmla="*/ 336 h 1510"/>
                <a:gd name="T38" fmla="*/ 1038 w 1510"/>
                <a:gd name="T39" fmla="*/ 234 h 1510"/>
                <a:gd name="T40" fmla="*/ 874 w 1510"/>
                <a:gd name="T41" fmla="*/ 174 h 1510"/>
                <a:gd name="T42" fmla="*/ 755 w 1510"/>
                <a:gd name="T43" fmla="*/ 0 h 1510"/>
                <a:gd name="T44" fmla="*/ 955 w 1510"/>
                <a:gd name="T45" fmla="*/ 26 h 1510"/>
                <a:gd name="T46" fmla="*/ 1136 w 1510"/>
                <a:gd name="T47" fmla="*/ 103 h 1510"/>
                <a:gd name="T48" fmla="*/ 1289 w 1510"/>
                <a:gd name="T49" fmla="*/ 221 h 1510"/>
                <a:gd name="T50" fmla="*/ 1407 w 1510"/>
                <a:gd name="T51" fmla="*/ 374 h 1510"/>
                <a:gd name="T52" fmla="*/ 1484 w 1510"/>
                <a:gd name="T53" fmla="*/ 555 h 1510"/>
                <a:gd name="T54" fmla="*/ 1510 w 1510"/>
                <a:gd name="T55" fmla="*/ 755 h 1510"/>
                <a:gd name="T56" fmla="*/ 1484 w 1510"/>
                <a:gd name="T57" fmla="*/ 955 h 1510"/>
                <a:gd name="T58" fmla="*/ 1407 w 1510"/>
                <a:gd name="T59" fmla="*/ 1136 h 1510"/>
                <a:gd name="T60" fmla="*/ 1289 w 1510"/>
                <a:gd name="T61" fmla="*/ 1289 h 1510"/>
                <a:gd name="T62" fmla="*/ 1136 w 1510"/>
                <a:gd name="T63" fmla="*/ 1407 h 1510"/>
                <a:gd name="T64" fmla="*/ 955 w 1510"/>
                <a:gd name="T65" fmla="*/ 1484 h 1510"/>
                <a:gd name="T66" fmla="*/ 755 w 1510"/>
                <a:gd name="T67" fmla="*/ 1510 h 1510"/>
                <a:gd name="T68" fmla="*/ 555 w 1510"/>
                <a:gd name="T69" fmla="*/ 1484 h 1510"/>
                <a:gd name="T70" fmla="*/ 374 w 1510"/>
                <a:gd name="T71" fmla="*/ 1407 h 1510"/>
                <a:gd name="T72" fmla="*/ 221 w 1510"/>
                <a:gd name="T73" fmla="*/ 1289 h 1510"/>
                <a:gd name="T74" fmla="*/ 103 w 1510"/>
                <a:gd name="T75" fmla="*/ 1136 h 1510"/>
                <a:gd name="T76" fmla="*/ 26 w 1510"/>
                <a:gd name="T77" fmla="*/ 955 h 1510"/>
                <a:gd name="T78" fmla="*/ 0 w 1510"/>
                <a:gd name="T79" fmla="*/ 755 h 1510"/>
                <a:gd name="T80" fmla="*/ 26 w 1510"/>
                <a:gd name="T81" fmla="*/ 555 h 1510"/>
                <a:gd name="T82" fmla="*/ 103 w 1510"/>
                <a:gd name="T83" fmla="*/ 374 h 1510"/>
                <a:gd name="T84" fmla="*/ 221 w 1510"/>
                <a:gd name="T85" fmla="*/ 221 h 1510"/>
                <a:gd name="T86" fmla="*/ 374 w 1510"/>
                <a:gd name="T87" fmla="*/ 103 h 1510"/>
                <a:gd name="T88" fmla="*/ 555 w 1510"/>
                <a:gd name="T89" fmla="*/ 26 h 1510"/>
                <a:gd name="T90" fmla="*/ 755 w 1510"/>
                <a:gd name="T91"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0" h="1510">
                  <a:moveTo>
                    <a:pt x="755" y="162"/>
                  </a:moveTo>
                  <a:lnTo>
                    <a:pt x="695" y="166"/>
                  </a:lnTo>
                  <a:lnTo>
                    <a:pt x="636" y="174"/>
                  </a:lnTo>
                  <a:lnTo>
                    <a:pt x="579" y="189"/>
                  </a:lnTo>
                  <a:lnTo>
                    <a:pt x="524" y="209"/>
                  </a:lnTo>
                  <a:lnTo>
                    <a:pt x="472" y="234"/>
                  </a:lnTo>
                  <a:lnTo>
                    <a:pt x="424" y="264"/>
                  </a:lnTo>
                  <a:lnTo>
                    <a:pt x="379" y="297"/>
                  </a:lnTo>
                  <a:lnTo>
                    <a:pt x="336" y="336"/>
                  </a:lnTo>
                  <a:lnTo>
                    <a:pt x="297" y="379"/>
                  </a:lnTo>
                  <a:lnTo>
                    <a:pt x="264" y="424"/>
                  </a:lnTo>
                  <a:lnTo>
                    <a:pt x="234" y="472"/>
                  </a:lnTo>
                  <a:lnTo>
                    <a:pt x="209" y="524"/>
                  </a:lnTo>
                  <a:lnTo>
                    <a:pt x="189" y="579"/>
                  </a:lnTo>
                  <a:lnTo>
                    <a:pt x="174" y="636"/>
                  </a:lnTo>
                  <a:lnTo>
                    <a:pt x="166" y="695"/>
                  </a:lnTo>
                  <a:lnTo>
                    <a:pt x="162" y="755"/>
                  </a:lnTo>
                  <a:lnTo>
                    <a:pt x="166" y="815"/>
                  </a:lnTo>
                  <a:lnTo>
                    <a:pt x="174" y="874"/>
                  </a:lnTo>
                  <a:lnTo>
                    <a:pt x="189" y="931"/>
                  </a:lnTo>
                  <a:lnTo>
                    <a:pt x="209" y="986"/>
                  </a:lnTo>
                  <a:lnTo>
                    <a:pt x="234" y="1038"/>
                  </a:lnTo>
                  <a:lnTo>
                    <a:pt x="264" y="1086"/>
                  </a:lnTo>
                  <a:lnTo>
                    <a:pt x="297" y="1131"/>
                  </a:lnTo>
                  <a:lnTo>
                    <a:pt x="336" y="1174"/>
                  </a:lnTo>
                  <a:lnTo>
                    <a:pt x="379" y="1213"/>
                  </a:lnTo>
                  <a:lnTo>
                    <a:pt x="424" y="1246"/>
                  </a:lnTo>
                  <a:lnTo>
                    <a:pt x="472" y="1276"/>
                  </a:lnTo>
                  <a:lnTo>
                    <a:pt x="524" y="1301"/>
                  </a:lnTo>
                  <a:lnTo>
                    <a:pt x="579" y="1321"/>
                  </a:lnTo>
                  <a:lnTo>
                    <a:pt x="636" y="1336"/>
                  </a:lnTo>
                  <a:lnTo>
                    <a:pt x="695" y="1344"/>
                  </a:lnTo>
                  <a:lnTo>
                    <a:pt x="755" y="1348"/>
                  </a:lnTo>
                  <a:lnTo>
                    <a:pt x="815" y="1344"/>
                  </a:lnTo>
                  <a:lnTo>
                    <a:pt x="874" y="1336"/>
                  </a:lnTo>
                  <a:lnTo>
                    <a:pt x="931" y="1321"/>
                  </a:lnTo>
                  <a:lnTo>
                    <a:pt x="986" y="1301"/>
                  </a:lnTo>
                  <a:lnTo>
                    <a:pt x="1038" y="1276"/>
                  </a:lnTo>
                  <a:lnTo>
                    <a:pt x="1086" y="1246"/>
                  </a:lnTo>
                  <a:lnTo>
                    <a:pt x="1131" y="1213"/>
                  </a:lnTo>
                  <a:lnTo>
                    <a:pt x="1174" y="1174"/>
                  </a:lnTo>
                  <a:lnTo>
                    <a:pt x="1213" y="1131"/>
                  </a:lnTo>
                  <a:lnTo>
                    <a:pt x="1246" y="1086"/>
                  </a:lnTo>
                  <a:lnTo>
                    <a:pt x="1276" y="1038"/>
                  </a:lnTo>
                  <a:lnTo>
                    <a:pt x="1301" y="986"/>
                  </a:lnTo>
                  <a:lnTo>
                    <a:pt x="1321" y="931"/>
                  </a:lnTo>
                  <a:lnTo>
                    <a:pt x="1336" y="874"/>
                  </a:lnTo>
                  <a:lnTo>
                    <a:pt x="1344" y="815"/>
                  </a:lnTo>
                  <a:lnTo>
                    <a:pt x="1348" y="755"/>
                  </a:lnTo>
                  <a:lnTo>
                    <a:pt x="1344" y="695"/>
                  </a:lnTo>
                  <a:lnTo>
                    <a:pt x="1336" y="636"/>
                  </a:lnTo>
                  <a:lnTo>
                    <a:pt x="1321" y="579"/>
                  </a:lnTo>
                  <a:lnTo>
                    <a:pt x="1301" y="524"/>
                  </a:lnTo>
                  <a:lnTo>
                    <a:pt x="1276" y="472"/>
                  </a:lnTo>
                  <a:lnTo>
                    <a:pt x="1246" y="424"/>
                  </a:lnTo>
                  <a:lnTo>
                    <a:pt x="1213" y="379"/>
                  </a:lnTo>
                  <a:lnTo>
                    <a:pt x="1174" y="336"/>
                  </a:lnTo>
                  <a:lnTo>
                    <a:pt x="1131" y="297"/>
                  </a:lnTo>
                  <a:lnTo>
                    <a:pt x="1086" y="264"/>
                  </a:lnTo>
                  <a:lnTo>
                    <a:pt x="1038" y="234"/>
                  </a:lnTo>
                  <a:lnTo>
                    <a:pt x="986" y="209"/>
                  </a:lnTo>
                  <a:lnTo>
                    <a:pt x="931" y="189"/>
                  </a:lnTo>
                  <a:lnTo>
                    <a:pt x="874" y="174"/>
                  </a:lnTo>
                  <a:lnTo>
                    <a:pt x="815" y="166"/>
                  </a:lnTo>
                  <a:lnTo>
                    <a:pt x="755" y="162"/>
                  </a:lnTo>
                  <a:close/>
                  <a:moveTo>
                    <a:pt x="755" y="0"/>
                  </a:moveTo>
                  <a:lnTo>
                    <a:pt x="824" y="3"/>
                  </a:lnTo>
                  <a:lnTo>
                    <a:pt x="891" y="12"/>
                  </a:lnTo>
                  <a:lnTo>
                    <a:pt x="955" y="26"/>
                  </a:lnTo>
                  <a:lnTo>
                    <a:pt x="1019" y="47"/>
                  </a:lnTo>
                  <a:lnTo>
                    <a:pt x="1079" y="73"/>
                  </a:lnTo>
                  <a:lnTo>
                    <a:pt x="1136" y="103"/>
                  </a:lnTo>
                  <a:lnTo>
                    <a:pt x="1191" y="138"/>
                  </a:lnTo>
                  <a:lnTo>
                    <a:pt x="1241" y="177"/>
                  </a:lnTo>
                  <a:lnTo>
                    <a:pt x="1289" y="221"/>
                  </a:lnTo>
                  <a:lnTo>
                    <a:pt x="1333" y="269"/>
                  </a:lnTo>
                  <a:lnTo>
                    <a:pt x="1372" y="319"/>
                  </a:lnTo>
                  <a:lnTo>
                    <a:pt x="1407" y="374"/>
                  </a:lnTo>
                  <a:lnTo>
                    <a:pt x="1437" y="431"/>
                  </a:lnTo>
                  <a:lnTo>
                    <a:pt x="1463" y="491"/>
                  </a:lnTo>
                  <a:lnTo>
                    <a:pt x="1484" y="555"/>
                  </a:lnTo>
                  <a:lnTo>
                    <a:pt x="1498" y="619"/>
                  </a:lnTo>
                  <a:lnTo>
                    <a:pt x="1507" y="686"/>
                  </a:lnTo>
                  <a:lnTo>
                    <a:pt x="1510" y="755"/>
                  </a:lnTo>
                  <a:lnTo>
                    <a:pt x="1507" y="824"/>
                  </a:lnTo>
                  <a:lnTo>
                    <a:pt x="1498" y="891"/>
                  </a:lnTo>
                  <a:lnTo>
                    <a:pt x="1484" y="955"/>
                  </a:lnTo>
                  <a:lnTo>
                    <a:pt x="1463" y="1019"/>
                  </a:lnTo>
                  <a:lnTo>
                    <a:pt x="1437" y="1079"/>
                  </a:lnTo>
                  <a:lnTo>
                    <a:pt x="1407" y="1136"/>
                  </a:lnTo>
                  <a:lnTo>
                    <a:pt x="1372" y="1191"/>
                  </a:lnTo>
                  <a:lnTo>
                    <a:pt x="1333" y="1241"/>
                  </a:lnTo>
                  <a:lnTo>
                    <a:pt x="1289" y="1289"/>
                  </a:lnTo>
                  <a:lnTo>
                    <a:pt x="1241" y="1333"/>
                  </a:lnTo>
                  <a:lnTo>
                    <a:pt x="1191" y="1372"/>
                  </a:lnTo>
                  <a:lnTo>
                    <a:pt x="1136" y="1407"/>
                  </a:lnTo>
                  <a:lnTo>
                    <a:pt x="1079" y="1437"/>
                  </a:lnTo>
                  <a:lnTo>
                    <a:pt x="1019" y="1463"/>
                  </a:lnTo>
                  <a:lnTo>
                    <a:pt x="955" y="1484"/>
                  </a:lnTo>
                  <a:lnTo>
                    <a:pt x="891" y="1498"/>
                  </a:lnTo>
                  <a:lnTo>
                    <a:pt x="824" y="1507"/>
                  </a:lnTo>
                  <a:lnTo>
                    <a:pt x="755" y="1510"/>
                  </a:lnTo>
                  <a:lnTo>
                    <a:pt x="686" y="1507"/>
                  </a:lnTo>
                  <a:lnTo>
                    <a:pt x="619" y="1498"/>
                  </a:lnTo>
                  <a:lnTo>
                    <a:pt x="555" y="1484"/>
                  </a:lnTo>
                  <a:lnTo>
                    <a:pt x="491" y="1463"/>
                  </a:lnTo>
                  <a:lnTo>
                    <a:pt x="431" y="1437"/>
                  </a:lnTo>
                  <a:lnTo>
                    <a:pt x="374" y="1407"/>
                  </a:lnTo>
                  <a:lnTo>
                    <a:pt x="319" y="1372"/>
                  </a:lnTo>
                  <a:lnTo>
                    <a:pt x="269" y="1333"/>
                  </a:lnTo>
                  <a:lnTo>
                    <a:pt x="221" y="1289"/>
                  </a:lnTo>
                  <a:lnTo>
                    <a:pt x="177" y="1241"/>
                  </a:lnTo>
                  <a:lnTo>
                    <a:pt x="138" y="1191"/>
                  </a:lnTo>
                  <a:lnTo>
                    <a:pt x="103" y="1136"/>
                  </a:lnTo>
                  <a:lnTo>
                    <a:pt x="73" y="1079"/>
                  </a:lnTo>
                  <a:lnTo>
                    <a:pt x="47" y="1019"/>
                  </a:lnTo>
                  <a:lnTo>
                    <a:pt x="26" y="955"/>
                  </a:lnTo>
                  <a:lnTo>
                    <a:pt x="12" y="891"/>
                  </a:lnTo>
                  <a:lnTo>
                    <a:pt x="3" y="824"/>
                  </a:lnTo>
                  <a:lnTo>
                    <a:pt x="0" y="755"/>
                  </a:lnTo>
                  <a:lnTo>
                    <a:pt x="3" y="686"/>
                  </a:lnTo>
                  <a:lnTo>
                    <a:pt x="12" y="619"/>
                  </a:lnTo>
                  <a:lnTo>
                    <a:pt x="26" y="555"/>
                  </a:lnTo>
                  <a:lnTo>
                    <a:pt x="47" y="491"/>
                  </a:lnTo>
                  <a:lnTo>
                    <a:pt x="73" y="431"/>
                  </a:lnTo>
                  <a:lnTo>
                    <a:pt x="103" y="374"/>
                  </a:lnTo>
                  <a:lnTo>
                    <a:pt x="138" y="319"/>
                  </a:lnTo>
                  <a:lnTo>
                    <a:pt x="177" y="269"/>
                  </a:lnTo>
                  <a:lnTo>
                    <a:pt x="221" y="221"/>
                  </a:lnTo>
                  <a:lnTo>
                    <a:pt x="269" y="177"/>
                  </a:lnTo>
                  <a:lnTo>
                    <a:pt x="319" y="138"/>
                  </a:lnTo>
                  <a:lnTo>
                    <a:pt x="374" y="103"/>
                  </a:lnTo>
                  <a:lnTo>
                    <a:pt x="431" y="73"/>
                  </a:lnTo>
                  <a:lnTo>
                    <a:pt x="491" y="47"/>
                  </a:lnTo>
                  <a:lnTo>
                    <a:pt x="555" y="26"/>
                  </a:lnTo>
                  <a:lnTo>
                    <a:pt x="619" y="12"/>
                  </a:lnTo>
                  <a:lnTo>
                    <a:pt x="686" y="3"/>
                  </a:lnTo>
                  <a:lnTo>
                    <a:pt x="7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Freeform 41"/>
          <p:cNvSpPr>
            <a:spLocks noEditPoints="1"/>
          </p:cNvSpPr>
          <p:nvPr/>
        </p:nvSpPr>
        <p:spPr bwMode="auto">
          <a:xfrm>
            <a:off x="8037925" y="3441396"/>
            <a:ext cx="436104" cy="452120"/>
          </a:xfrm>
          <a:custGeom>
            <a:avLst/>
            <a:gdLst>
              <a:gd name="T0" fmla="*/ 1096 w 3186"/>
              <a:gd name="T1" fmla="*/ 376 h 3299"/>
              <a:gd name="T2" fmla="*/ 815 w 3186"/>
              <a:gd name="T3" fmla="*/ 495 h 3299"/>
              <a:gd name="T4" fmla="*/ 586 w 3186"/>
              <a:gd name="T5" fmla="*/ 692 h 3299"/>
              <a:gd name="T6" fmla="*/ 426 w 3186"/>
              <a:gd name="T7" fmla="*/ 949 h 3299"/>
              <a:gd name="T8" fmla="*/ 352 w 3186"/>
              <a:gd name="T9" fmla="*/ 1251 h 3299"/>
              <a:gd name="T10" fmla="*/ 376 w 3186"/>
              <a:gd name="T11" fmla="*/ 1568 h 3299"/>
              <a:gd name="T12" fmla="*/ 496 w 3186"/>
              <a:gd name="T13" fmla="*/ 1849 h 3299"/>
              <a:gd name="T14" fmla="*/ 692 w 3186"/>
              <a:gd name="T15" fmla="*/ 2079 h 3299"/>
              <a:gd name="T16" fmla="*/ 950 w 3186"/>
              <a:gd name="T17" fmla="*/ 2239 h 3299"/>
              <a:gd name="T18" fmla="*/ 1252 w 3186"/>
              <a:gd name="T19" fmla="*/ 2313 h 3299"/>
              <a:gd name="T20" fmla="*/ 1569 w 3186"/>
              <a:gd name="T21" fmla="*/ 2288 h 3299"/>
              <a:gd name="T22" fmla="*/ 1851 w 3186"/>
              <a:gd name="T23" fmla="*/ 2169 h 3299"/>
              <a:gd name="T24" fmla="*/ 2080 w 3186"/>
              <a:gd name="T25" fmla="*/ 1972 h 3299"/>
              <a:gd name="T26" fmla="*/ 2240 w 3186"/>
              <a:gd name="T27" fmla="*/ 1714 h 3299"/>
              <a:gd name="T28" fmla="*/ 2314 w 3186"/>
              <a:gd name="T29" fmla="*/ 1412 h 3299"/>
              <a:gd name="T30" fmla="*/ 2289 w 3186"/>
              <a:gd name="T31" fmla="*/ 1096 h 3299"/>
              <a:gd name="T32" fmla="*/ 2170 w 3186"/>
              <a:gd name="T33" fmla="*/ 813 h 3299"/>
              <a:gd name="T34" fmla="*/ 1973 w 3186"/>
              <a:gd name="T35" fmla="*/ 584 h 3299"/>
              <a:gd name="T36" fmla="*/ 1715 w 3186"/>
              <a:gd name="T37" fmla="*/ 425 h 3299"/>
              <a:gd name="T38" fmla="*/ 1413 w 3186"/>
              <a:gd name="T39" fmla="*/ 350 h 3299"/>
              <a:gd name="T40" fmla="*/ 1513 w 3186"/>
              <a:gd name="T41" fmla="*/ 12 h 3299"/>
              <a:gd name="T42" fmla="*/ 1851 w 3186"/>
              <a:gd name="T43" fmla="*/ 105 h 3299"/>
              <a:gd name="T44" fmla="*/ 2146 w 3186"/>
              <a:gd name="T45" fmla="*/ 278 h 3299"/>
              <a:gd name="T46" fmla="*/ 2388 w 3186"/>
              <a:gd name="T47" fmla="*/ 518 h 3299"/>
              <a:gd name="T48" fmla="*/ 2561 w 3186"/>
              <a:gd name="T49" fmla="*/ 813 h 3299"/>
              <a:gd name="T50" fmla="*/ 2653 w 3186"/>
              <a:gd name="T51" fmla="*/ 1151 h 3299"/>
              <a:gd name="T52" fmla="*/ 2655 w 3186"/>
              <a:gd name="T53" fmla="*/ 1502 h 3299"/>
              <a:gd name="T54" fmla="*/ 2570 w 3186"/>
              <a:gd name="T55" fmla="*/ 1827 h 3299"/>
              <a:gd name="T56" fmla="*/ 2405 w 3186"/>
              <a:gd name="T57" fmla="*/ 2122 h 3299"/>
              <a:gd name="T58" fmla="*/ 3173 w 3186"/>
              <a:gd name="T59" fmla="*/ 3056 h 3299"/>
              <a:gd name="T60" fmla="*/ 3180 w 3186"/>
              <a:gd name="T61" fmla="*/ 3172 h 3299"/>
              <a:gd name="T62" fmla="*/ 3113 w 3186"/>
              <a:gd name="T63" fmla="*/ 3267 h 3299"/>
              <a:gd name="T64" fmla="*/ 3013 w 3186"/>
              <a:gd name="T65" fmla="*/ 3299 h 3299"/>
              <a:gd name="T66" fmla="*/ 2909 w 3186"/>
              <a:gd name="T67" fmla="*/ 3264 h 3299"/>
              <a:gd name="T68" fmla="*/ 1957 w 3186"/>
              <a:gd name="T69" fmla="*/ 2508 h 3299"/>
              <a:gd name="T70" fmla="*/ 1655 w 3186"/>
              <a:gd name="T71" fmla="*/ 2625 h 3299"/>
              <a:gd name="T72" fmla="*/ 1333 w 3186"/>
              <a:gd name="T73" fmla="*/ 2664 h 3299"/>
              <a:gd name="T74" fmla="*/ 979 w 3186"/>
              <a:gd name="T75" fmla="*/ 2616 h 3299"/>
              <a:gd name="T76" fmla="*/ 661 w 3186"/>
              <a:gd name="T77" fmla="*/ 2481 h 3299"/>
              <a:gd name="T78" fmla="*/ 391 w 3186"/>
              <a:gd name="T79" fmla="*/ 2273 h 3299"/>
              <a:gd name="T80" fmla="*/ 183 w 3186"/>
              <a:gd name="T81" fmla="*/ 2003 h 3299"/>
              <a:gd name="T82" fmla="*/ 48 w 3186"/>
              <a:gd name="T83" fmla="*/ 1685 h 3299"/>
              <a:gd name="T84" fmla="*/ 0 w 3186"/>
              <a:gd name="T85" fmla="*/ 1332 h 3299"/>
              <a:gd name="T86" fmla="*/ 48 w 3186"/>
              <a:gd name="T87" fmla="*/ 978 h 3299"/>
              <a:gd name="T88" fmla="*/ 183 w 3186"/>
              <a:gd name="T89" fmla="*/ 660 h 3299"/>
              <a:gd name="T90" fmla="*/ 391 w 3186"/>
              <a:gd name="T91" fmla="*/ 391 h 3299"/>
              <a:gd name="T92" fmla="*/ 661 w 3186"/>
              <a:gd name="T93" fmla="*/ 182 h 3299"/>
              <a:gd name="T94" fmla="*/ 979 w 3186"/>
              <a:gd name="T95" fmla="*/ 47 h 3299"/>
              <a:gd name="T96" fmla="*/ 1333 w 3186"/>
              <a:gd name="T9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6" h="3299">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13764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6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000"/>
                            </p:stCondLst>
                            <p:childTnLst>
                              <p:par>
                                <p:cTn id="19" presetID="2" presetClass="entr" presetSubtype="2" accel="20000" decel="66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000"/>
                            </p:stCondLst>
                            <p:childTnLst>
                              <p:par>
                                <p:cTn id="33" presetID="2" presetClass="entr" presetSubtype="8" accel="20000" decel="6600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3000"/>
                            </p:stCondLst>
                            <p:childTnLst>
                              <p:par>
                                <p:cTn id="47" presetID="2" presetClass="entr" presetSubtype="2" accel="20000" decel="6600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Placeholder 20"/>
          <p:cNvPicPr>
            <a:picLocks noChangeAspect="1"/>
          </p:cNvPicPr>
          <p:nvPr/>
        </p:nvPicPr>
        <p:blipFill rotWithShape="1">
          <a:blip r:embed="rId3">
            <a:extLst>
              <a:ext uri="{28A0092B-C50C-407E-A947-70E740481C1C}">
                <a14:useLocalDpi xmlns:a14="http://schemas.microsoft.com/office/drawing/2010/main" val="0"/>
              </a:ext>
            </a:extLst>
          </a:blip>
          <a:srcRect l="17058" t="5676" r="11901" b="58988"/>
          <a:stretch/>
        </p:blipFill>
        <p:spPr>
          <a:xfrm>
            <a:off x="0" y="-7949"/>
            <a:ext cx="9144000" cy="2344749"/>
          </a:xfrm>
          <a:prstGeom prst="rect">
            <a:avLst/>
          </a:prstGeom>
          <a:solidFill>
            <a:schemeClr val="tx1">
              <a:lumMod val="10000"/>
              <a:lumOff val="90000"/>
            </a:schemeClr>
          </a:solidFill>
        </p:spPr>
      </p:pic>
      <p:sp>
        <p:nvSpPr>
          <p:cNvPr id="54" name="Rectangle 53"/>
          <p:cNvSpPr/>
          <p:nvPr/>
        </p:nvSpPr>
        <p:spPr bwMode="auto">
          <a:xfrm>
            <a:off x="0" y="0"/>
            <a:ext cx="9144000" cy="2336800"/>
          </a:xfrm>
          <a:prstGeom prst="rect">
            <a:avLst/>
          </a:prstGeom>
          <a:solidFill>
            <a:srgbClr val="00B6C9">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rgbClr val="00B6C9"/>
              </a:solidFill>
            </a:endParaRPr>
          </a:p>
        </p:txBody>
      </p:sp>
      <p:sp>
        <p:nvSpPr>
          <p:cNvPr id="2" name="Title 1"/>
          <p:cNvSpPr>
            <a:spLocks noGrp="1"/>
          </p:cNvSpPr>
          <p:nvPr>
            <p:ph type="title"/>
          </p:nvPr>
        </p:nvSpPr>
        <p:spPr>
          <a:xfrm>
            <a:off x="1949561" y="246612"/>
            <a:ext cx="8368363" cy="409459"/>
          </a:xfrm>
        </p:spPr>
        <p:txBody>
          <a:bodyPr/>
          <a:lstStyle/>
          <a:p>
            <a:r>
              <a:rPr lang="en-US" sz="3200" b="1" dirty="0">
                <a:latin typeface="Microsoft YaHei" pitchFamily="34" charset="-122"/>
                <a:ea typeface="Microsoft YaHei" pitchFamily="34" charset="-122"/>
              </a:rPr>
              <a:t>DJI Phantom 4 Pro</a:t>
            </a:r>
          </a:p>
        </p:txBody>
      </p:sp>
      <p:sp>
        <p:nvSpPr>
          <p:cNvPr id="24" name="Freeform 45"/>
          <p:cNvSpPr>
            <a:spLocks noEditPoints="1"/>
          </p:cNvSpPr>
          <p:nvPr/>
        </p:nvSpPr>
        <p:spPr bwMode="auto">
          <a:xfrm>
            <a:off x="381000" y="1006950"/>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ctr" anchorCtr="0" compatLnSpc="1">
            <a:prstTxWarp prst="textNoShape">
              <a:avLst/>
            </a:prstTxWarp>
          </a:bodyPr>
          <a:lstStyle/>
          <a:p>
            <a:endParaRPr lang="en-US" sz="1013">
              <a:solidFill>
                <a:schemeClr val="tx1">
                  <a:lumMod val="75000"/>
                  <a:lumOff val="25000"/>
                </a:schemeClr>
              </a:solidFill>
            </a:endParaRPr>
          </a:p>
        </p:txBody>
      </p:sp>
      <p:sp>
        <p:nvSpPr>
          <p:cNvPr id="25" name="Rectangle 24"/>
          <p:cNvSpPr/>
          <p:nvPr/>
        </p:nvSpPr>
        <p:spPr>
          <a:xfrm>
            <a:off x="785525" y="925964"/>
            <a:ext cx="7941226" cy="372538"/>
          </a:xfrm>
          <a:prstGeom prst="rect">
            <a:avLst/>
          </a:prstGeom>
        </p:spPr>
        <p:txBody>
          <a:bodyPr wrap="square" lIns="0" tIns="0" rIns="0" bIns="0" anchor="ctr">
            <a:spAutoFit/>
          </a:bodyPr>
          <a:lstStyle/>
          <a:p>
            <a:pPr>
              <a:lnSpc>
                <a:spcPct val="150000"/>
              </a:lnSpc>
            </a:pPr>
            <a:r>
              <a:rPr lang="en-US" sz="1800" b="1" dirty="0">
                <a:solidFill>
                  <a:schemeClr val="bg1"/>
                </a:solidFill>
                <a:latin typeface="Calibri" pitchFamily="34" charset="0"/>
                <a:cs typeface="Calibri" pitchFamily="34" charset="0"/>
              </a:rPr>
              <a:t>First UAV purchased</a:t>
            </a:r>
          </a:p>
        </p:txBody>
      </p:sp>
      <p:sp>
        <p:nvSpPr>
          <p:cNvPr id="26" name="Freeform 45"/>
          <p:cNvSpPr>
            <a:spLocks noEditPoints="1"/>
          </p:cNvSpPr>
          <p:nvPr/>
        </p:nvSpPr>
        <p:spPr bwMode="auto">
          <a:xfrm>
            <a:off x="381000" y="1582596"/>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ctr" anchorCtr="0" compatLnSpc="1">
            <a:prstTxWarp prst="textNoShape">
              <a:avLst/>
            </a:prstTxWarp>
          </a:bodyPr>
          <a:lstStyle/>
          <a:p>
            <a:endParaRPr lang="en-US" sz="1013">
              <a:solidFill>
                <a:schemeClr val="tx1">
                  <a:lumMod val="75000"/>
                  <a:lumOff val="25000"/>
                </a:schemeClr>
              </a:solidFill>
            </a:endParaRPr>
          </a:p>
        </p:txBody>
      </p:sp>
      <p:sp>
        <p:nvSpPr>
          <p:cNvPr id="27" name="Rectangle 26"/>
          <p:cNvSpPr/>
          <p:nvPr/>
        </p:nvSpPr>
        <p:spPr>
          <a:xfrm>
            <a:off x="785525" y="1510488"/>
            <a:ext cx="7941225" cy="372538"/>
          </a:xfrm>
          <a:prstGeom prst="rect">
            <a:avLst/>
          </a:prstGeom>
        </p:spPr>
        <p:txBody>
          <a:bodyPr wrap="square" lIns="0" tIns="0" rIns="0" bIns="0" anchor="ctr">
            <a:spAutoFit/>
          </a:bodyPr>
          <a:lstStyle/>
          <a:p>
            <a:pPr>
              <a:lnSpc>
                <a:spcPct val="150000"/>
              </a:lnSpc>
            </a:pPr>
            <a:r>
              <a:rPr lang="en-US" sz="1800" b="1" dirty="0">
                <a:solidFill>
                  <a:schemeClr val="bg1"/>
                </a:solidFill>
                <a:latin typeface="Calibri" pitchFamily="34" charset="0"/>
                <a:cs typeface="Calibri" pitchFamily="34" charset="0"/>
              </a:rPr>
              <a:t>Photogrammetry, Video, Photo</a:t>
            </a:r>
          </a:p>
        </p:txBody>
      </p:sp>
      <p:sp>
        <p:nvSpPr>
          <p:cNvPr id="59" name="Rectangle 58"/>
          <p:cNvSpPr/>
          <p:nvPr/>
        </p:nvSpPr>
        <p:spPr>
          <a:xfrm>
            <a:off x="381000" y="2664338"/>
            <a:ext cx="8345751" cy="400110"/>
          </a:xfrm>
          <a:prstGeom prst="rect">
            <a:avLst/>
          </a:prstGeom>
        </p:spPr>
        <p:txBody>
          <a:bodyPr wrap="square" lIns="0" tIns="0" rIns="0" bIns="0" anchor="ctr">
            <a:spAutoFit/>
          </a:bodyPr>
          <a:lstStyle/>
          <a:p>
            <a:pPr>
              <a:spcAft>
                <a:spcPts val="300"/>
              </a:spcAft>
            </a:pPr>
            <a:r>
              <a:rPr lang="en-US" sz="2600" b="1" dirty="0">
                <a:solidFill>
                  <a:srgbClr val="00B6C9"/>
                </a:solidFill>
                <a:latin typeface="Microsoft YaHei" pitchFamily="34" charset="-122"/>
                <a:ea typeface="Microsoft YaHei" pitchFamily="34" charset="-122"/>
              </a:rPr>
              <a:t>Criteria for Selection</a:t>
            </a:r>
            <a:endParaRPr lang="en-US" sz="2600" dirty="0">
              <a:solidFill>
                <a:srgbClr val="00B6C9"/>
              </a:solidFill>
              <a:latin typeface="Microsoft YaHei" pitchFamily="34" charset="-122"/>
              <a:ea typeface="Microsoft YaHei" pitchFamily="34" charset="-122"/>
            </a:endParaRPr>
          </a:p>
        </p:txBody>
      </p:sp>
      <p:sp>
        <p:nvSpPr>
          <p:cNvPr id="60" name="Rectangle 59"/>
          <p:cNvSpPr/>
          <p:nvPr/>
        </p:nvSpPr>
        <p:spPr>
          <a:xfrm>
            <a:off x="785525" y="3251156"/>
            <a:ext cx="7941225" cy="276999"/>
          </a:xfrm>
          <a:prstGeom prst="rect">
            <a:avLst/>
          </a:prstGeom>
        </p:spPr>
        <p:txBody>
          <a:bodyPr wrap="square" lIns="0" tIns="0" rIns="0" bIns="0" anchor="ctr">
            <a:spAutoFit/>
          </a:bodyPr>
          <a:lstStyle/>
          <a:p>
            <a:r>
              <a:rPr lang="en-US" sz="1800" dirty="0">
                <a:solidFill>
                  <a:schemeClr val="tx1">
                    <a:lumMod val="75000"/>
                    <a:lumOff val="25000"/>
                  </a:schemeClr>
                </a:solidFill>
                <a:latin typeface="Calibri" pitchFamily="34" charset="0"/>
                <a:cs typeface="Calibri" pitchFamily="34" charset="0"/>
              </a:rPr>
              <a:t>Familiar to RPICs, similarity to training aircraft</a:t>
            </a:r>
          </a:p>
        </p:txBody>
      </p:sp>
      <p:sp>
        <p:nvSpPr>
          <p:cNvPr id="61" name="Freeform 45"/>
          <p:cNvSpPr>
            <a:spLocks noEditPoints="1"/>
          </p:cNvSpPr>
          <p:nvPr/>
        </p:nvSpPr>
        <p:spPr bwMode="auto">
          <a:xfrm>
            <a:off x="380999" y="3238872"/>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2" name="Rectangle 61"/>
          <p:cNvSpPr/>
          <p:nvPr/>
        </p:nvSpPr>
        <p:spPr>
          <a:xfrm>
            <a:off x="785524" y="3794174"/>
            <a:ext cx="7941225" cy="276999"/>
          </a:xfrm>
          <a:prstGeom prst="rect">
            <a:avLst/>
          </a:prstGeom>
        </p:spPr>
        <p:txBody>
          <a:bodyPr wrap="square" lIns="0" tIns="0" rIns="0" bIns="0" anchor="ctr">
            <a:spAutoFit/>
          </a:bodyPr>
          <a:lstStyle/>
          <a:p>
            <a:r>
              <a:rPr lang="en-US" sz="1800" dirty="0">
                <a:solidFill>
                  <a:schemeClr val="tx1">
                    <a:lumMod val="75000"/>
                    <a:lumOff val="25000"/>
                  </a:schemeClr>
                </a:solidFill>
                <a:latin typeface="Calibri" pitchFamily="34" charset="0"/>
                <a:cs typeface="Calibri" pitchFamily="34" charset="0"/>
              </a:rPr>
              <a:t>Very solid, capable and stabile aircraft</a:t>
            </a:r>
          </a:p>
        </p:txBody>
      </p:sp>
      <p:sp>
        <p:nvSpPr>
          <p:cNvPr id="63" name="Freeform 45"/>
          <p:cNvSpPr>
            <a:spLocks noEditPoints="1"/>
          </p:cNvSpPr>
          <p:nvPr/>
        </p:nvSpPr>
        <p:spPr bwMode="auto">
          <a:xfrm>
            <a:off x="380998" y="3790768"/>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4" name="Rectangle 63"/>
          <p:cNvSpPr/>
          <p:nvPr/>
        </p:nvSpPr>
        <p:spPr>
          <a:xfrm>
            <a:off x="785523" y="4363823"/>
            <a:ext cx="7941225" cy="276999"/>
          </a:xfrm>
          <a:prstGeom prst="rect">
            <a:avLst/>
          </a:prstGeom>
        </p:spPr>
        <p:txBody>
          <a:bodyPr wrap="square" lIns="0" tIns="0" rIns="0" bIns="0" anchor="ctr">
            <a:spAutoFit/>
          </a:bodyPr>
          <a:lstStyle/>
          <a:p>
            <a:r>
              <a:rPr lang="en-US" sz="1800" dirty="0">
                <a:solidFill>
                  <a:schemeClr val="tx1">
                    <a:lumMod val="75000"/>
                    <a:lumOff val="25000"/>
                  </a:schemeClr>
                </a:solidFill>
                <a:latin typeface="Calibri" pitchFamily="34" charset="0"/>
                <a:cs typeface="Calibri" pitchFamily="34" charset="0"/>
              </a:rPr>
              <a:t>Technology support of the initial mission requirements </a:t>
            </a:r>
          </a:p>
        </p:txBody>
      </p:sp>
      <p:sp>
        <p:nvSpPr>
          <p:cNvPr id="65" name="Freeform 45"/>
          <p:cNvSpPr>
            <a:spLocks noEditPoints="1"/>
          </p:cNvSpPr>
          <p:nvPr/>
        </p:nvSpPr>
        <p:spPr bwMode="auto">
          <a:xfrm>
            <a:off x="380997" y="4360417"/>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pic>
        <p:nvPicPr>
          <p:cNvPr id="4" name="Picture 3">
            <a:extLst>
              <a:ext uri="{FF2B5EF4-FFF2-40B4-BE49-F238E27FC236}">
                <a16:creationId xmlns:a16="http://schemas.microsoft.com/office/drawing/2014/main" id="{91A5F39E-4968-41B1-85DD-E8FC43D9B637}"/>
              </a:ext>
            </a:extLst>
          </p:cNvPr>
          <p:cNvPicPr>
            <a:picLocks noChangeAspect="1"/>
          </p:cNvPicPr>
          <p:nvPr/>
        </p:nvPicPr>
        <p:blipFill>
          <a:blip r:embed="rId4"/>
          <a:stretch>
            <a:fillRect/>
          </a:stretch>
        </p:blipFill>
        <p:spPr>
          <a:xfrm>
            <a:off x="5937226" y="-7950"/>
            <a:ext cx="3206774" cy="2336799"/>
          </a:xfrm>
          <a:prstGeom prst="rect">
            <a:avLst/>
          </a:prstGeom>
        </p:spPr>
      </p:pic>
    </p:spTree>
    <p:extLst>
      <p:ext uri="{BB962C8B-B14F-4D97-AF65-F5344CB8AC3E}">
        <p14:creationId xmlns:p14="http://schemas.microsoft.com/office/powerpoint/2010/main" val="2827683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left)">
                                      <p:cBhvr>
                                        <p:cTn id="36" dur="500"/>
                                        <p:tgtEl>
                                          <p:spTgt spid="62"/>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 calcmode="lin" valueType="num">
                                      <p:cBhvr>
                                        <p:cTn id="40" dur="500" fill="hold"/>
                                        <p:tgtEl>
                                          <p:spTgt spid="63"/>
                                        </p:tgtEl>
                                        <p:attrNameLst>
                                          <p:attrName>ppt_w</p:attrName>
                                        </p:attrNameLst>
                                      </p:cBhvr>
                                      <p:tavLst>
                                        <p:tav tm="0">
                                          <p:val>
                                            <p:fltVal val="0"/>
                                          </p:val>
                                        </p:tav>
                                        <p:tav tm="100000">
                                          <p:val>
                                            <p:strVal val="#ppt_w"/>
                                          </p:val>
                                        </p:tav>
                                      </p:tavLst>
                                    </p:anim>
                                    <p:anim calcmode="lin" valueType="num">
                                      <p:cBhvr>
                                        <p:cTn id="41" dur="500" fill="hold"/>
                                        <p:tgtEl>
                                          <p:spTgt spid="63"/>
                                        </p:tgtEl>
                                        <p:attrNameLst>
                                          <p:attrName>ppt_h</p:attrName>
                                        </p:attrNameLst>
                                      </p:cBhvr>
                                      <p:tavLst>
                                        <p:tav tm="0">
                                          <p:val>
                                            <p:fltVal val="0"/>
                                          </p:val>
                                        </p:tav>
                                        <p:tav tm="100000">
                                          <p:val>
                                            <p:strVal val="#ppt_h"/>
                                          </p:val>
                                        </p:tav>
                                      </p:tavLst>
                                    </p:anim>
                                    <p:animEffect transition="in" filter="fade">
                                      <p:cBhvr>
                                        <p:cTn id="42" dur="500"/>
                                        <p:tgtEl>
                                          <p:spTgt spid="6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left)">
                                      <p:cBhvr>
                                        <p:cTn id="45" dur="500"/>
                                        <p:tgtEl>
                                          <p:spTgt spid="64"/>
                                        </p:tgtEl>
                                      </p:cBhvr>
                                    </p:animEffect>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59" grpId="0"/>
      <p:bldP spid="60" grpId="0"/>
      <p:bldP spid="61" grpId="0" animBg="1"/>
      <p:bldP spid="62" grpId="0"/>
      <p:bldP spid="63" grpId="0" animBg="1"/>
      <p:bldP spid="64" grpId="0"/>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23368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66" y="282611"/>
            <a:ext cx="8368363" cy="409459"/>
          </a:xfrm>
        </p:spPr>
        <p:txBody>
          <a:bodyPr/>
          <a:lstStyle/>
          <a:p>
            <a:r>
              <a:rPr lang="en-US" sz="3200" b="1" dirty="0">
                <a:latin typeface="Microsoft YaHei" pitchFamily="34" charset="-122"/>
                <a:ea typeface="Microsoft YaHei" pitchFamily="34" charset="-122"/>
              </a:rPr>
              <a:t>Phantom 4 Pro Missions</a:t>
            </a:r>
          </a:p>
        </p:txBody>
      </p:sp>
      <p:sp>
        <p:nvSpPr>
          <p:cNvPr id="27" name="Rectangle 26"/>
          <p:cNvSpPr/>
          <p:nvPr/>
        </p:nvSpPr>
        <p:spPr>
          <a:xfrm>
            <a:off x="1059178" y="912667"/>
            <a:ext cx="4226989" cy="1203535"/>
          </a:xfrm>
          <a:prstGeom prst="rect">
            <a:avLst/>
          </a:prstGeom>
        </p:spPr>
        <p:txBody>
          <a:bodyPr wrap="square" lIns="0" tIns="0" rIns="0" bIns="0" anchor="ctr">
            <a:spAutoFit/>
          </a:bodyPr>
          <a:lstStyle/>
          <a:p>
            <a:pPr marL="285750" indent="-285750">
              <a:lnSpc>
                <a:spcPct val="150000"/>
              </a:lnSpc>
              <a:buFont typeface="Arial" panose="020B0604020202020204" pitchFamily="34" charset="0"/>
              <a:buChar char="•"/>
            </a:pPr>
            <a:r>
              <a:rPr lang="en-US" sz="1800" b="1" dirty="0">
                <a:solidFill>
                  <a:schemeClr val="bg1"/>
                </a:solidFill>
                <a:latin typeface="Calibri" pitchFamily="34" charset="0"/>
                <a:cs typeface="Calibri" pitchFamily="34" charset="0"/>
              </a:rPr>
              <a:t>Algae bloom </a:t>
            </a:r>
          </a:p>
          <a:p>
            <a:pPr marL="285750" indent="-285750">
              <a:lnSpc>
                <a:spcPct val="150000"/>
              </a:lnSpc>
              <a:buFont typeface="Arial" panose="020B0604020202020204" pitchFamily="34" charset="0"/>
              <a:buChar char="•"/>
            </a:pPr>
            <a:r>
              <a:rPr lang="en-US" sz="1800" b="1" dirty="0">
                <a:solidFill>
                  <a:schemeClr val="bg1"/>
                </a:solidFill>
                <a:latin typeface="Calibri" pitchFamily="34" charset="0"/>
                <a:cs typeface="Calibri" pitchFamily="34" charset="0"/>
              </a:rPr>
              <a:t>Mining Survey</a:t>
            </a:r>
          </a:p>
          <a:p>
            <a:pPr marL="285750" indent="-285750">
              <a:lnSpc>
                <a:spcPct val="150000"/>
              </a:lnSpc>
              <a:buFont typeface="Arial" panose="020B0604020202020204" pitchFamily="34" charset="0"/>
              <a:buChar char="•"/>
            </a:pPr>
            <a:r>
              <a:rPr lang="en-US" sz="1800" b="1" dirty="0">
                <a:solidFill>
                  <a:schemeClr val="bg1"/>
                </a:solidFill>
                <a:latin typeface="Calibri" pitchFamily="34" charset="0"/>
                <a:cs typeface="Calibri" pitchFamily="34" charset="0"/>
              </a:rPr>
              <a:t>Landslide</a:t>
            </a:r>
          </a:p>
        </p:txBody>
      </p:sp>
      <p:pic>
        <p:nvPicPr>
          <p:cNvPr id="4" name="Picture 3">
            <a:extLst>
              <a:ext uri="{FF2B5EF4-FFF2-40B4-BE49-F238E27FC236}">
                <a16:creationId xmlns:a16="http://schemas.microsoft.com/office/drawing/2014/main" id="{91951771-CE50-45C0-9E81-FD24BCE04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840" y="2336799"/>
            <a:ext cx="3684299" cy="2763224"/>
          </a:xfrm>
          <a:prstGeom prst="rect">
            <a:avLst/>
          </a:prstGeom>
        </p:spPr>
      </p:pic>
    </p:spTree>
    <p:extLst>
      <p:ext uri="{BB962C8B-B14F-4D97-AF65-F5344CB8AC3E}">
        <p14:creationId xmlns:p14="http://schemas.microsoft.com/office/powerpoint/2010/main" val="680086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7066"/>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nhaltsplatzhalter 4"/>
          <p:cNvSpPr txBox="1">
            <a:spLocks/>
          </p:cNvSpPr>
          <p:nvPr/>
        </p:nvSpPr>
        <p:spPr>
          <a:xfrm>
            <a:off x="340936" y="3847573"/>
            <a:ext cx="1549728"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icrosoft YaHei" pitchFamily="34" charset="-122"/>
                <a:ea typeface="Microsoft YaHei" pitchFamily="34" charset="-122"/>
              </a:rPr>
              <a:t>First Mission</a:t>
            </a:r>
            <a:br>
              <a:rPr lang="en-US" sz="1600" b="1" dirty="0">
                <a:latin typeface="Microsoft YaHei" pitchFamily="34" charset="-122"/>
                <a:ea typeface="Microsoft YaHei" pitchFamily="34" charset="-122"/>
              </a:rPr>
            </a:br>
            <a:r>
              <a:rPr lang="en-US" sz="1600" b="1" dirty="0">
                <a:latin typeface="Calibri" pitchFamily="34" charset="0"/>
                <a:cs typeface="Calibri" pitchFamily="34" charset="0"/>
              </a:rPr>
              <a:t>Planning, Logistics</a:t>
            </a:r>
          </a:p>
        </p:txBody>
      </p:sp>
      <p:sp>
        <p:nvSpPr>
          <p:cNvPr id="5" name="Inhaltsplatzhalter 4"/>
          <p:cNvSpPr txBox="1">
            <a:spLocks/>
          </p:cNvSpPr>
          <p:nvPr/>
        </p:nvSpPr>
        <p:spPr>
          <a:xfrm>
            <a:off x="3939184" y="3847573"/>
            <a:ext cx="1549728" cy="123110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icrosoft YaHei" pitchFamily="34" charset="-122"/>
                <a:ea typeface="Microsoft YaHei" pitchFamily="34" charset="-122"/>
              </a:rPr>
              <a:t>Lessons Learned</a:t>
            </a:r>
            <a:br>
              <a:rPr lang="en-US" sz="1600" b="1" dirty="0">
                <a:latin typeface="Microsoft YaHei" pitchFamily="34" charset="-122"/>
                <a:ea typeface="Microsoft YaHei" pitchFamily="34" charset="-122"/>
              </a:rPr>
            </a:br>
            <a:r>
              <a:rPr lang="en-US" sz="1600" b="1" dirty="0">
                <a:latin typeface="Calibri" pitchFamily="34" charset="0"/>
                <a:cs typeface="Calibri" pitchFamily="34" charset="0"/>
              </a:rPr>
              <a:t>Time of day, documentation, checklist </a:t>
            </a:r>
          </a:p>
        </p:txBody>
      </p:sp>
      <p:sp>
        <p:nvSpPr>
          <p:cNvPr id="6" name="Inhaltsplatzhalter 4"/>
          <p:cNvSpPr txBox="1">
            <a:spLocks/>
          </p:cNvSpPr>
          <p:nvPr/>
        </p:nvSpPr>
        <p:spPr>
          <a:xfrm>
            <a:off x="2140060" y="3847573"/>
            <a:ext cx="1549728" cy="9848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icrosoft YaHei" pitchFamily="34" charset="-122"/>
                <a:ea typeface="Microsoft YaHei" pitchFamily="34" charset="-122"/>
              </a:rPr>
              <a:t>Trained</a:t>
            </a:r>
            <a:br>
              <a:rPr lang="en-US" sz="1600" b="1" dirty="0">
                <a:latin typeface="Microsoft YaHei" pitchFamily="34" charset="-122"/>
                <a:ea typeface="Microsoft YaHei" pitchFamily="34" charset="-122"/>
              </a:rPr>
            </a:br>
            <a:r>
              <a:rPr lang="en-US" sz="1600" b="1" dirty="0">
                <a:latin typeface="Calibri" pitchFamily="34" charset="0"/>
                <a:cs typeface="Calibri" pitchFamily="34" charset="0"/>
              </a:rPr>
              <a:t>RPICs were prepared because of training </a:t>
            </a:r>
          </a:p>
        </p:txBody>
      </p:sp>
      <p:sp>
        <p:nvSpPr>
          <p:cNvPr id="8" name="Oval 7"/>
          <p:cNvSpPr/>
          <p:nvPr/>
        </p:nvSpPr>
        <p:spPr>
          <a:xfrm>
            <a:off x="739880" y="3005707"/>
            <a:ext cx="751840" cy="75184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icrosoft YaHei" pitchFamily="34" charset="-122"/>
                <a:ea typeface="Microsoft YaHei" pitchFamily="34" charset="-122"/>
              </a:rPr>
              <a:t>01</a:t>
            </a:r>
          </a:p>
        </p:txBody>
      </p:sp>
      <p:sp>
        <p:nvSpPr>
          <p:cNvPr id="11" name="Oval 10"/>
          <p:cNvSpPr/>
          <p:nvPr/>
        </p:nvSpPr>
        <p:spPr>
          <a:xfrm>
            <a:off x="2539004" y="3005707"/>
            <a:ext cx="751840" cy="75184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icrosoft YaHei" pitchFamily="34" charset="-122"/>
                <a:ea typeface="Microsoft YaHei" pitchFamily="34" charset="-122"/>
              </a:rPr>
              <a:t>02</a:t>
            </a:r>
          </a:p>
        </p:txBody>
      </p:sp>
      <p:sp>
        <p:nvSpPr>
          <p:cNvPr id="16" name="Oval 15"/>
          <p:cNvSpPr/>
          <p:nvPr/>
        </p:nvSpPr>
        <p:spPr>
          <a:xfrm>
            <a:off x="4338128" y="3005707"/>
            <a:ext cx="751840" cy="75184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icrosoft YaHei" pitchFamily="34" charset="-122"/>
                <a:ea typeface="Microsoft YaHei" pitchFamily="34" charset="-122"/>
              </a:rPr>
              <a:t>03</a:t>
            </a:r>
          </a:p>
        </p:txBody>
      </p:sp>
      <p:sp>
        <p:nvSpPr>
          <p:cNvPr id="2" name="Title 1"/>
          <p:cNvSpPr>
            <a:spLocks noGrp="1"/>
          </p:cNvSpPr>
          <p:nvPr>
            <p:ph type="title"/>
          </p:nvPr>
        </p:nvSpPr>
        <p:spPr>
          <a:xfrm>
            <a:off x="355931" y="309907"/>
            <a:ext cx="4965862" cy="409459"/>
          </a:xfrm>
        </p:spPr>
        <p:txBody>
          <a:bodyPr/>
          <a:lstStyle/>
          <a:p>
            <a:r>
              <a:rPr lang="en-US" sz="2700" b="1" dirty="0">
                <a:solidFill>
                  <a:srgbClr val="00B6C9"/>
                </a:solidFill>
                <a:latin typeface="Microsoft YaHei" pitchFamily="34" charset="-122"/>
                <a:ea typeface="Microsoft YaHei" pitchFamily="34" charset="-122"/>
              </a:rPr>
              <a:t>Algae Bloom</a:t>
            </a:r>
          </a:p>
        </p:txBody>
      </p:sp>
      <p:pic>
        <p:nvPicPr>
          <p:cNvPr id="9" name="Picture 8">
            <a:extLst>
              <a:ext uri="{FF2B5EF4-FFF2-40B4-BE49-F238E27FC236}">
                <a16:creationId xmlns:a16="http://schemas.microsoft.com/office/drawing/2014/main" id="{6D05BB08-0595-4944-AB9C-9E2A86952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3383" y="84115"/>
            <a:ext cx="5033895" cy="2831566"/>
          </a:xfrm>
          <a:prstGeom prst="rect">
            <a:avLst/>
          </a:prstGeom>
        </p:spPr>
      </p:pic>
    </p:spTree>
    <p:extLst>
      <p:ext uri="{BB962C8B-B14F-4D97-AF65-F5344CB8AC3E}">
        <p14:creationId xmlns:p14="http://schemas.microsoft.com/office/powerpoint/2010/main" val="66553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out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11" grpId="0" animBg="1"/>
      <p:bldP spid="16" grpId="0" animBg="1"/>
    </p:bldLst>
  </p:timing>
</p:sld>
</file>

<file path=ppt/theme/theme1.xml><?xml version="1.0" encoding="utf-8"?>
<a:theme xmlns:a="http://schemas.openxmlformats.org/drawingml/2006/main" name="Basic Slide Master">
  <a:themeElements>
    <a:clrScheme name="02_Key">
      <a:dk1>
        <a:srgbClr val="262626"/>
      </a:dk1>
      <a:lt1>
        <a:srgbClr val="FFFFFF"/>
      </a:lt1>
      <a:dk2>
        <a:srgbClr val="262626"/>
      </a:dk2>
      <a:lt2>
        <a:srgbClr val="FFFFFF"/>
      </a:lt2>
      <a:accent1>
        <a:srgbClr val="53C3CB"/>
      </a:accent1>
      <a:accent2>
        <a:srgbClr val="3DB2C4"/>
      </a:accent2>
      <a:accent3>
        <a:srgbClr val="1AA4BE"/>
      </a:accent3>
      <a:accent4>
        <a:srgbClr val="0197B8"/>
      </a:accent4>
      <a:accent5>
        <a:srgbClr val="0187AD"/>
      </a:accent5>
      <a:accent6>
        <a:srgbClr val="00769E"/>
      </a:accent6>
      <a:hlink>
        <a:srgbClr val="FFFFFF"/>
      </a:hlink>
      <a:folHlink>
        <a:srgbClr val="595959"/>
      </a:folHlink>
    </a:clrScheme>
    <a:fontScheme name="Custom 40">
      <a:majorFont>
        <a:latin typeface="Roboto"/>
        <a:ea typeface=""/>
        <a:cs typeface="Roboto"/>
      </a:majorFont>
      <a:minorFont>
        <a:latin typeface="Roboto"/>
        <a:ea typeface=""/>
        <a:cs typeface="Robot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9363</TotalTime>
  <Words>742</Words>
  <Application>Microsoft Office PowerPoint</Application>
  <PresentationFormat>On-screen Show (16:9)</PresentationFormat>
  <Paragraphs>95</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Microsoft YaHei</vt:lpstr>
      <vt:lpstr>Arial</vt:lpstr>
      <vt:lpstr>Avenir Next Cyr Medium</vt:lpstr>
      <vt:lpstr>AvenirNext LT Pro Bold</vt:lpstr>
      <vt:lpstr>Calibri</vt:lpstr>
      <vt:lpstr>Roboto</vt:lpstr>
      <vt:lpstr>Wingdings</vt:lpstr>
      <vt:lpstr>Basic Slide Master</vt:lpstr>
      <vt:lpstr>PowerPoint Presentation</vt:lpstr>
      <vt:lpstr>PowerPoint Presentation</vt:lpstr>
      <vt:lpstr>PowerPoint Presentation</vt:lpstr>
      <vt:lpstr>Training </vt:lpstr>
      <vt:lpstr>PowerPoint Presentation</vt:lpstr>
      <vt:lpstr>Risk Management Tools</vt:lpstr>
      <vt:lpstr>DJI Phantom 4 Pro</vt:lpstr>
      <vt:lpstr>Phantom 4 Pro Missions</vt:lpstr>
      <vt:lpstr>Algae Bloom</vt:lpstr>
      <vt:lpstr>Shoal Creek Land Slide</vt:lpstr>
      <vt:lpstr>Stryton Mine Survey</vt:lpstr>
      <vt:lpstr>Stryton Mine Survey</vt:lpstr>
      <vt:lpstr>Autel EVO II</vt:lpstr>
      <vt:lpstr>Autel EVO II Thermal</vt:lpstr>
      <vt:lpstr>Lindley site – Rice Hull Burn</vt:lpstr>
      <vt:lpstr>Where to Land???????</vt:lpstr>
      <vt:lpstr>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walter wright</cp:lastModifiedBy>
  <cp:revision>862</cp:revision>
  <cp:lastPrinted>2019-12-19T14:05:04Z</cp:lastPrinted>
  <dcterms:created xsi:type="dcterms:W3CDTF">2017-10-12T21:25:20Z</dcterms:created>
  <dcterms:modified xsi:type="dcterms:W3CDTF">2021-05-17T15:51:13Z</dcterms:modified>
</cp:coreProperties>
</file>