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  <p:sldMasterId id="2147483663" r:id="rId3"/>
  </p:sldMasterIdLst>
  <p:notesMasterIdLst>
    <p:notesMasterId r:id="rId20"/>
  </p:notesMasterIdLst>
  <p:sldIdLst>
    <p:sldId id="256" r:id="rId4"/>
    <p:sldId id="276" r:id="rId5"/>
    <p:sldId id="267" r:id="rId6"/>
    <p:sldId id="268" r:id="rId7"/>
    <p:sldId id="269" r:id="rId8"/>
    <p:sldId id="273" r:id="rId9"/>
    <p:sldId id="258" r:id="rId10"/>
    <p:sldId id="271" r:id="rId11"/>
    <p:sldId id="274" r:id="rId12"/>
    <p:sldId id="275" r:id="rId13"/>
    <p:sldId id="262" r:id="rId14"/>
    <p:sldId id="259" r:id="rId15"/>
    <p:sldId id="263" r:id="rId16"/>
    <p:sldId id="265" r:id="rId17"/>
    <p:sldId id="260" r:id="rId18"/>
    <p:sldId id="26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4B8BC"/>
    <a:srgbClr val="898989"/>
    <a:srgbClr val="595959"/>
    <a:srgbClr val="04C3C8"/>
    <a:srgbClr val="7EC234"/>
    <a:srgbClr val="92D050"/>
    <a:srgbClr val="3F3F3F"/>
    <a:srgbClr val="4B4B4B"/>
    <a:srgbClr val="0F0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76" autoAdjust="0"/>
  </p:normalViewPr>
  <p:slideViewPr>
    <p:cSldViewPr>
      <p:cViewPr>
        <p:scale>
          <a:sx n="90" d="100"/>
          <a:sy n="90" d="100"/>
        </p:scale>
        <p:origin x="-594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33CF3-FE43-42EC-9108-C1C7806F508F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4822C-2D62-43D7-B7A6-1A6C1C245A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222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Annual Release Detection and Over-fill Prevention Equipment Testing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4822C-2D62-43D7-B7A6-1A6C1C245A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774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Annual Release Detection and Over-fill Prevention Equipment Testing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4822C-2D62-43D7-B7A6-1A6C1C245A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774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Annual Release Detection and Over-fill Prevention Equipment Testing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4822C-2D62-43D7-B7A6-1A6C1C245A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774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Annual Release Detection and Over-fill Prevention Equipment Testing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4822C-2D62-43D7-B7A6-1A6C1C245A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774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spill buckets, along with STP sumps and dispenser sumps installed after July 2007 and used for release detection monitoring, must be hydrostatic tested every three years.</a:t>
            </a:r>
          </a:p>
          <a:p>
            <a:r>
              <a:rPr lang="en-US" dirty="0" smtClean="0"/>
              <a:t>Water from the testing can be reused several times before it is disposed of at a recycling facility.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4822C-2D62-43D7-B7A6-1A6C1C245A7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10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200" b="1" dirty="0" smtClean="0"/>
              <a:t>Visual Examination </a:t>
            </a:r>
            <a:r>
              <a:rPr lang="en-US" sz="1200" dirty="0" smtClean="0"/>
              <a:t>– Look for any damage, remove or liquid and debris.</a:t>
            </a:r>
            <a:endParaRPr lang="en-US" sz="12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200" b="1" dirty="0" smtClean="0"/>
              <a:t>Fill with water – </a:t>
            </a:r>
            <a:r>
              <a:rPr lang="en-US" sz="1200" dirty="0" smtClean="0"/>
              <a:t>Before filling spill bucket make sure fill port cap is tight or use a plumber’s plug to prevent water from getting in tank. Fill spill bucket one</a:t>
            </a:r>
            <a:r>
              <a:rPr lang="en-US" sz="1200" baseline="0" dirty="0" smtClean="0"/>
              <a:t> and a half</a:t>
            </a:r>
            <a:r>
              <a:rPr lang="en-US" sz="1200" dirty="0" smtClean="0"/>
              <a:t> inches from the top. Sumps will need to be filled four inches above the highest penetration or seam.</a:t>
            </a:r>
            <a:endParaRPr lang="en-US" sz="1200" b="1" dirty="0" smtClean="0"/>
          </a:p>
          <a:p>
            <a:pPr marL="0" indent="0">
              <a:buNone/>
            </a:pPr>
            <a:r>
              <a:rPr lang="en-US" sz="1200" b="1" dirty="0" smtClean="0"/>
              <a:t>3.   Measure </a:t>
            </a:r>
            <a:r>
              <a:rPr lang="en-US" sz="1200" dirty="0" smtClean="0"/>
              <a:t>–</a:t>
            </a:r>
            <a:r>
              <a:rPr lang="en-US" sz="1200" b="1" dirty="0" smtClean="0"/>
              <a:t> </a:t>
            </a:r>
            <a:r>
              <a:rPr lang="en-US" sz="1200" dirty="0" smtClean="0"/>
              <a:t>Measure to nearest 1/16th inch. Wait 1 hour and measure again. </a:t>
            </a:r>
          </a:p>
          <a:p>
            <a:pPr marL="0" indent="0">
              <a:buNone/>
            </a:pPr>
            <a:r>
              <a:rPr lang="en-US" sz="1200" b="1" dirty="0" smtClean="0"/>
              <a:t>                       Pass = Less than 1/8 inch change</a:t>
            </a:r>
          </a:p>
          <a:p>
            <a:pPr marL="0" indent="0">
              <a:buNone/>
            </a:pPr>
            <a:r>
              <a:rPr lang="en-US" sz="1200" b="1" dirty="0" smtClean="0"/>
              <a:t>                       Fail = 1/8 inch or greater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4822C-2D62-43D7-B7A6-1A6C1C245A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68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200" b="1" dirty="0" smtClean="0"/>
              <a:t>Visual Examination </a:t>
            </a:r>
            <a:r>
              <a:rPr lang="en-US" sz="1200" dirty="0" smtClean="0"/>
              <a:t>– Look for any damage, remove or liquid and debris.</a:t>
            </a:r>
            <a:endParaRPr lang="en-US" sz="12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200" b="1" dirty="0" smtClean="0"/>
              <a:t>Fill with water – </a:t>
            </a:r>
            <a:r>
              <a:rPr lang="en-US" sz="1200" dirty="0" smtClean="0"/>
              <a:t>Before filling spill bucket make sure fill port cap is tight or use a plumber’s plug to prevent water from getting in tank. Fill spill bucket one</a:t>
            </a:r>
            <a:r>
              <a:rPr lang="en-US" sz="1200" baseline="0" dirty="0" smtClean="0"/>
              <a:t> and a half</a:t>
            </a:r>
            <a:r>
              <a:rPr lang="en-US" sz="1200" dirty="0" smtClean="0"/>
              <a:t> inches from the top. Sumps will need to be filled four inches above the highest penetration or seam.</a:t>
            </a:r>
            <a:endParaRPr lang="en-US" sz="1200" b="1" dirty="0" smtClean="0"/>
          </a:p>
          <a:p>
            <a:pPr marL="0" indent="0">
              <a:buNone/>
            </a:pPr>
            <a:r>
              <a:rPr lang="en-US" sz="1200" b="1" dirty="0" smtClean="0"/>
              <a:t>3.   Measure </a:t>
            </a:r>
            <a:r>
              <a:rPr lang="en-US" sz="1200" dirty="0" smtClean="0"/>
              <a:t>–</a:t>
            </a:r>
            <a:r>
              <a:rPr lang="en-US" sz="1200" b="1" dirty="0" smtClean="0"/>
              <a:t> </a:t>
            </a:r>
            <a:r>
              <a:rPr lang="en-US" sz="1200" dirty="0" smtClean="0"/>
              <a:t>Measure to nearest 1/16th inch. Wait 1 hour and measure again. </a:t>
            </a:r>
          </a:p>
          <a:p>
            <a:pPr marL="0" indent="0">
              <a:buNone/>
            </a:pPr>
            <a:r>
              <a:rPr lang="en-US" sz="1200" b="1" dirty="0" smtClean="0"/>
              <a:t>                       Pass = Less than 1/8 inch change</a:t>
            </a:r>
          </a:p>
          <a:p>
            <a:pPr marL="0" indent="0">
              <a:buNone/>
            </a:pPr>
            <a:r>
              <a:rPr lang="en-US" sz="1200" b="1" dirty="0" smtClean="0"/>
              <a:t>                       Fail = 1/8 inch or greater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4822C-2D62-43D7-B7A6-1A6C1C245A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68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ight Triangle 23"/>
          <p:cNvSpPr/>
          <p:nvPr userDrawn="1"/>
        </p:nvSpPr>
        <p:spPr>
          <a:xfrm rot="18393916">
            <a:off x="1419412" y="-2453002"/>
            <a:ext cx="3444025" cy="5267960"/>
          </a:xfrm>
          <a:custGeom>
            <a:avLst/>
            <a:gdLst>
              <a:gd name="connsiteX0" fmla="*/ 0 w 3447605"/>
              <a:gd name="connsiteY0" fmla="*/ 4627687 h 4627687"/>
              <a:gd name="connsiteX1" fmla="*/ 0 w 3447605"/>
              <a:gd name="connsiteY1" fmla="*/ 0 h 4627687"/>
              <a:gd name="connsiteX2" fmla="*/ 3447605 w 3447605"/>
              <a:gd name="connsiteY2" fmla="*/ 4627687 h 4627687"/>
              <a:gd name="connsiteX3" fmla="*/ 0 w 3447605"/>
              <a:gd name="connsiteY3" fmla="*/ 4627687 h 4627687"/>
              <a:gd name="connsiteX0" fmla="*/ 31432 w 3447605"/>
              <a:gd name="connsiteY0" fmla="*/ 5205832 h 5205832"/>
              <a:gd name="connsiteX1" fmla="*/ 0 w 3447605"/>
              <a:gd name="connsiteY1" fmla="*/ 0 h 5205832"/>
              <a:gd name="connsiteX2" fmla="*/ 3447605 w 3447605"/>
              <a:gd name="connsiteY2" fmla="*/ 4627687 h 5205832"/>
              <a:gd name="connsiteX3" fmla="*/ 31432 w 3447605"/>
              <a:gd name="connsiteY3" fmla="*/ 5205832 h 5205832"/>
              <a:gd name="connsiteX0" fmla="*/ 7296 w 3423469"/>
              <a:gd name="connsiteY0" fmla="*/ 5202253 h 5202253"/>
              <a:gd name="connsiteX1" fmla="*/ 0 w 3423469"/>
              <a:gd name="connsiteY1" fmla="*/ 0 h 5202253"/>
              <a:gd name="connsiteX2" fmla="*/ 3423469 w 3423469"/>
              <a:gd name="connsiteY2" fmla="*/ 4624108 h 5202253"/>
              <a:gd name="connsiteX3" fmla="*/ 7296 w 3423469"/>
              <a:gd name="connsiteY3" fmla="*/ 5202253 h 5202253"/>
              <a:gd name="connsiteX0" fmla="*/ 27852 w 3444025"/>
              <a:gd name="connsiteY0" fmla="*/ 5229967 h 5229967"/>
              <a:gd name="connsiteX1" fmla="*/ 0 w 3444025"/>
              <a:gd name="connsiteY1" fmla="*/ 0 h 5229967"/>
              <a:gd name="connsiteX2" fmla="*/ 3444025 w 3444025"/>
              <a:gd name="connsiteY2" fmla="*/ 4651822 h 5229967"/>
              <a:gd name="connsiteX3" fmla="*/ 27852 w 3444025"/>
              <a:gd name="connsiteY3" fmla="*/ 5229967 h 5229967"/>
              <a:gd name="connsiteX0" fmla="*/ 34551 w 3444025"/>
              <a:gd name="connsiteY0" fmla="*/ 5267960 h 5267960"/>
              <a:gd name="connsiteX1" fmla="*/ 0 w 3444025"/>
              <a:gd name="connsiteY1" fmla="*/ 0 h 5267960"/>
              <a:gd name="connsiteX2" fmla="*/ 3444025 w 3444025"/>
              <a:gd name="connsiteY2" fmla="*/ 4651822 h 5267960"/>
              <a:gd name="connsiteX3" fmla="*/ 34551 w 3444025"/>
              <a:gd name="connsiteY3" fmla="*/ 5267960 h 5267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4025" h="5267960">
                <a:moveTo>
                  <a:pt x="34551" y="5267960"/>
                </a:moveTo>
                <a:lnTo>
                  <a:pt x="0" y="0"/>
                </a:lnTo>
                <a:lnTo>
                  <a:pt x="3444025" y="4651822"/>
                </a:lnTo>
                <a:lnTo>
                  <a:pt x="34551" y="5267960"/>
                </a:lnTo>
                <a:close/>
              </a:path>
            </a:pathLst>
          </a:cu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-609600" y="-20201"/>
            <a:ext cx="9803368" cy="7030601"/>
            <a:chOff x="-609600" y="-20201"/>
            <a:chExt cx="9803368" cy="7030601"/>
          </a:xfrm>
        </p:grpSpPr>
        <p:grpSp>
          <p:nvGrpSpPr>
            <p:cNvPr id="8" name="Group 7"/>
            <p:cNvGrpSpPr/>
            <p:nvPr/>
          </p:nvGrpSpPr>
          <p:grpSpPr>
            <a:xfrm>
              <a:off x="-477309" y="-20201"/>
              <a:ext cx="9671075" cy="3645006"/>
              <a:chOff x="-477309" y="-20201"/>
              <a:chExt cx="9671075" cy="3645006"/>
            </a:xfrm>
          </p:grpSpPr>
          <p:sp>
            <p:nvSpPr>
              <p:cNvPr id="18" name="Isosceles Triangle 8"/>
              <p:cNvSpPr/>
              <p:nvPr/>
            </p:nvSpPr>
            <p:spPr>
              <a:xfrm rot="13903942">
                <a:off x="-791085" y="601859"/>
                <a:ext cx="3587168" cy="2458724"/>
              </a:xfrm>
              <a:custGeom>
                <a:avLst/>
                <a:gdLst>
                  <a:gd name="connsiteX0" fmla="*/ 0 w 2530405"/>
                  <a:gd name="connsiteY0" fmla="*/ 1729366 h 1729366"/>
                  <a:gd name="connsiteX1" fmla="*/ 1265203 w 2530405"/>
                  <a:gd name="connsiteY1" fmla="*/ 0 h 1729366"/>
                  <a:gd name="connsiteX2" fmla="*/ 2530405 w 2530405"/>
                  <a:gd name="connsiteY2" fmla="*/ 1729366 h 1729366"/>
                  <a:gd name="connsiteX3" fmla="*/ 0 w 2530405"/>
                  <a:gd name="connsiteY3" fmla="*/ 1729366 h 1729366"/>
                  <a:gd name="connsiteX0" fmla="*/ 0 w 2530405"/>
                  <a:gd name="connsiteY0" fmla="*/ 1729366 h 1729366"/>
                  <a:gd name="connsiteX1" fmla="*/ 1265203 w 2530405"/>
                  <a:gd name="connsiteY1" fmla="*/ 0 h 1729366"/>
                  <a:gd name="connsiteX2" fmla="*/ 1529955 w 2530405"/>
                  <a:gd name="connsiteY2" fmla="*/ 157691 h 1729366"/>
                  <a:gd name="connsiteX3" fmla="*/ 2530405 w 2530405"/>
                  <a:gd name="connsiteY3" fmla="*/ 1729366 h 1729366"/>
                  <a:gd name="connsiteX4" fmla="*/ 0 w 2530405"/>
                  <a:gd name="connsiteY4" fmla="*/ 1729366 h 1729366"/>
                  <a:gd name="connsiteX0" fmla="*/ 0 w 2530405"/>
                  <a:gd name="connsiteY0" fmla="*/ 1729366 h 1729366"/>
                  <a:gd name="connsiteX1" fmla="*/ 1265203 w 2530405"/>
                  <a:gd name="connsiteY1" fmla="*/ 0 h 1729366"/>
                  <a:gd name="connsiteX2" fmla="*/ 1529955 w 2530405"/>
                  <a:gd name="connsiteY2" fmla="*/ 157691 h 1729366"/>
                  <a:gd name="connsiteX3" fmla="*/ 2530405 w 2530405"/>
                  <a:gd name="connsiteY3" fmla="*/ 1729366 h 1729366"/>
                  <a:gd name="connsiteX4" fmla="*/ 0 w 2530405"/>
                  <a:gd name="connsiteY4" fmla="*/ 1729366 h 1729366"/>
                  <a:gd name="connsiteX0" fmla="*/ 0 w 2704972"/>
                  <a:gd name="connsiteY0" fmla="*/ 1729366 h 1729366"/>
                  <a:gd name="connsiteX1" fmla="*/ 1265203 w 2704972"/>
                  <a:gd name="connsiteY1" fmla="*/ 0 h 1729366"/>
                  <a:gd name="connsiteX2" fmla="*/ 1529955 w 2704972"/>
                  <a:gd name="connsiteY2" fmla="*/ 157691 h 1729366"/>
                  <a:gd name="connsiteX3" fmla="*/ 2440720 w 2704972"/>
                  <a:gd name="connsiteY3" fmla="*/ 936169 h 1729366"/>
                  <a:gd name="connsiteX4" fmla="*/ 2530405 w 2704972"/>
                  <a:gd name="connsiteY4" fmla="*/ 1729366 h 1729366"/>
                  <a:gd name="connsiteX5" fmla="*/ 0 w 2704972"/>
                  <a:gd name="connsiteY5" fmla="*/ 1729366 h 1729366"/>
                  <a:gd name="connsiteX0" fmla="*/ 0 w 2751619"/>
                  <a:gd name="connsiteY0" fmla="*/ 1729366 h 1729366"/>
                  <a:gd name="connsiteX1" fmla="*/ 1265203 w 2751619"/>
                  <a:gd name="connsiteY1" fmla="*/ 0 h 1729366"/>
                  <a:gd name="connsiteX2" fmla="*/ 1529955 w 2751619"/>
                  <a:gd name="connsiteY2" fmla="*/ 157691 h 1729366"/>
                  <a:gd name="connsiteX3" fmla="*/ 2440720 w 2751619"/>
                  <a:gd name="connsiteY3" fmla="*/ 936169 h 1729366"/>
                  <a:gd name="connsiteX4" fmla="*/ 2634715 w 2751619"/>
                  <a:gd name="connsiteY4" fmla="*/ 1101205 h 1729366"/>
                  <a:gd name="connsiteX5" fmla="*/ 2530405 w 2751619"/>
                  <a:gd name="connsiteY5" fmla="*/ 1729366 h 1729366"/>
                  <a:gd name="connsiteX6" fmla="*/ 0 w 2751619"/>
                  <a:gd name="connsiteY6" fmla="*/ 1729366 h 1729366"/>
                  <a:gd name="connsiteX0" fmla="*/ 0 w 2893761"/>
                  <a:gd name="connsiteY0" fmla="*/ 1729366 h 1729366"/>
                  <a:gd name="connsiteX1" fmla="*/ 1265203 w 2893761"/>
                  <a:gd name="connsiteY1" fmla="*/ 0 h 1729366"/>
                  <a:gd name="connsiteX2" fmla="*/ 1529955 w 2893761"/>
                  <a:gd name="connsiteY2" fmla="*/ 157691 h 1729366"/>
                  <a:gd name="connsiteX3" fmla="*/ 2440720 w 2893761"/>
                  <a:gd name="connsiteY3" fmla="*/ 936169 h 1729366"/>
                  <a:gd name="connsiteX4" fmla="*/ 2634715 w 2893761"/>
                  <a:gd name="connsiteY4" fmla="*/ 1101205 h 1729366"/>
                  <a:gd name="connsiteX5" fmla="*/ 2726933 w 2893761"/>
                  <a:gd name="connsiteY5" fmla="*/ 1404125 h 1729366"/>
                  <a:gd name="connsiteX6" fmla="*/ 0 w 2893761"/>
                  <a:gd name="connsiteY6" fmla="*/ 1729366 h 1729366"/>
                  <a:gd name="connsiteX0" fmla="*/ 0 w 2905669"/>
                  <a:gd name="connsiteY0" fmla="*/ 1729366 h 1729366"/>
                  <a:gd name="connsiteX1" fmla="*/ 1265203 w 2905669"/>
                  <a:gd name="connsiteY1" fmla="*/ 0 h 1729366"/>
                  <a:gd name="connsiteX2" fmla="*/ 1529955 w 2905669"/>
                  <a:gd name="connsiteY2" fmla="*/ 157691 h 1729366"/>
                  <a:gd name="connsiteX3" fmla="*/ 2440720 w 2905669"/>
                  <a:gd name="connsiteY3" fmla="*/ 936169 h 1729366"/>
                  <a:gd name="connsiteX4" fmla="*/ 2687673 w 2905669"/>
                  <a:gd name="connsiteY4" fmla="*/ 1094954 h 1729366"/>
                  <a:gd name="connsiteX5" fmla="*/ 2726933 w 2905669"/>
                  <a:gd name="connsiteY5" fmla="*/ 1404125 h 1729366"/>
                  <a:gd name="connsiteX6" fmla="*/ 0 w 2905669"/>
                  <a:gd name="connsiteY6" fmla="*/ 1729366 h 1729366"/>
                  <a:gd name="connsiteX0" fmla="*/ 0 w 2905669"/>
                  <a:gd name="connsiteY0" fmla="*/ 1729366 h 1729366"/>
                  <a:gd name="connsiteX1" fmla="*/ 1265203 w 2905669"/>
                  <a:gd name="connsiteY1" fmla="*/ 0 h 1729366"/>
                  <a:gd name="connsiteX2" fmla="*/ 1529955 w 2905669"/>
                  <a:gd name="connsiteY2" fmla="*/ 157691 h 1729366"/>
                  <a:gd name="connsiteX3" fmla="*/ 2492116 w 2905669"/>
                  <a:gd name="connsiteY3" fmla="*/ 916678 h 1729366"/>
                  <a:gd name="connsiteX4" fmla="*/ 2687673 w 2905669"/>
                  <a:gd name="connsiteY4" fmla="*/ 1094954 h 1729366"/>
                  <a:gd name="connsiteX5" fmla="*/ 2726933 w 2905669"/>
                  <a:gd name="connsiteY5" fmla="*/ 1404125 h 1729366"/>
                  <a:gd name="connsiteX6" fmla="*/ 0 w 2905669"/>
                  <a:gd name="connsiteY6" fmla="*/ 1729366 h 1729366"/>
                  <a:gd name="connsiteX0" fmla="*/ 0 w 2905669"/>
                  <a:gd name="connsiteY0" fmla="*/ 1729366 h 1729366"/>
                  <a:gd name="connsiteX1" fmla="*/ 1265203 w 2905669"/>
                  <a:gd name="connsiteY1" fmla="*/ 0 h 1729366"/>
                  <a:gd name="connsiteX2" fmla="*/ 1529955 w 2905669"/>
                  <a:gd name="connsiteY2" fmla="*/ 157691 h 1729366"/>
                  <a:gd name="connsiteX3" fmla="*/ 2492116 w 2905669"/>
                  <a:gd name="connsiteY3" fmla="*/ 916678 h 1729366"/>
                  <a:gd name="connsiteX4" fmla="*/ 2687673 w 2905669"/>
                  <a:gd name="connsiteY4" fmla="*/ 1094954 h 1729366"/>
                  <a:gd name="connsiteX5" fmla="*/ 2726933 w 2905669"/>
                  <a:gd name="connsiteY5" fmla="*/ 1404125 h 1729366"/>
                  <a:gd name="connsiteX6" fmla="*/ 0 w 2905669"/>
                  <a:gd name="connsiteY6" fmla="*/ 1729366 h 1729366"/>
                  <a:gd name="connsiteX0" fmla="*/ 0 w 2905669"/>
                  <a:gd name="connsiteY0" fmla="*/ 1769499 h 1769499"/>
                  <a:gd name="connsiteX1" fmla="*/ 1320875 w 2905669"/>
                  <a:gd name="connsiteY1" fmla="*/ 0 h 1769499"/>
                  <a:gd name="connsiteX2" fmla="*/ 1529955 w 2905669"/>
                  <a:gd name="connsiteY2" fmla="*/ 197824 h 1769499"/>
                  <a:gd name="connsiteX3" fmla="*/ 2492116 w 2905669"/>
                  <a:gd name="connsiteY3" fmla="*/ 956811 h 1769499"/>
                  <a:gd name="connsiteX4" fmla="*/ 2687673 w 2905669"/>
                  <a:gd name="connsiteY4" fmla="*/ 1135087 h 1769499"/>
                  <a:gd name="connsiteX5" fmla="*/ 2726933 w 2905669"/>
                  <a:gd name="connsiteY5" fmla="*/ 1444258 h 1769499"/>
                  <a:gd name="connsiteX6" fmla="*/ 0 w 2905669"/>
                  <a:gd name="connsiteY6" fmla="*/ 1769499 h 1769499"/>
                  <a:gd name="connsiteX0" fmla="*/ 0 w 2905669"/>
                  <a:gd name="connsiteY0" fmla="*/ 1769499 h 1769499"/>
                  <a:gd name="connsiteX1" fmla="*/ 1320875 w 2905669"/>
                  <a:gd name="connsiteY1" fmla="*/ 0 h 1769499"/>
                  <a:gd name="connsiteX2" fmla="*/ 1550180 w 2905669"/>
                  <a:gd name="connsiteY2" fmla="*/ 188322 h 1769499"/>
                  <a:gd name="connsiteX3" fmla="*/ 2492116 w 2905669"/>
                  <a:gd name="connsiteY3" fmla="*/ 956811 h 1769499"/>
                  <a:gd name="connsiteX4" fmla="*/ 2687673 w 2905669"/>
                  <a:gd name="connsiteY4" fmla="*/ 1135087 h 1769499"/>
                  <a:gd name="connsiteX5" fmla="*/ 2726933 w 2905669"/>
                  <a:gd name="connsiteY5" fmla="*/ 1444258 h 1769499"/>
                  <a:gd name="connsiteX6" fmla="*/ 0 w 2905669"/>
                  <a:gd name="connsiteY6" fmla="*/ 1769499 h 1769499"/>
                  <a:gd name="connsiteX0" fmla="*/ 0 w 2905669"/>
                  <a:gd name="connsiteY0" fmla="*/ 1769499 h 1769499"/>
                  <a:gd name="connsiteX1" fmla="*/ 1320875 w 2905669"/>
                  <a:gd name="connsiteY1" fmla="*/ 0 h 1769499"/>
                  <a:gd name="connsiteX2" fmla="*/ 1550180 w 2905669"/>
                  <a:gd name="connsiteY2" fmla="*/ 188322 h 1769499"/>
                  <a:gd name="connsiteX3" fmla="*/ 1633412 w 2905669"/>
                  <a:gd name="connsiteY3" fmla="*/ 243416 h 1769499"/>
                  <a:gd name="connsiteX4" fmla="*/ 2492116 w 2905669"/>
                  <a:gd name="connsiteY4" fmla="*/ 956811 h 1769499"/>
                  <a:gd name="connsiteX5" fmla="*/ 2687673 w 2905669"/>
                  <a:gd name="connsiteY5" fmla="*/ 1135087 h 1769499"/>
                  <a:gd name="connsiteX6" fmla="*/ 2726933 w 2905669"/>
                  <a:gd name="connsiteY6" fmla="*/ 1444258 h 1769499"/>
                  <a:gd name="connsiteX7" fmla="*/ 0 w 2905669"/>
                  <a:gd name="connsiteY7" fmla="*/ 1769499 h 1769499"/>
                  <a:gd name="connsiteX0" fmla="*/ 0 w 2905669"/>
                  <a:gd name="connsiteY0" fmla="*/ 1769499 h 1769499"/>
                  <a:gd name="connsiteX1" fmla="*/ 1320875 w 2905669"/>
                  <a:gd name="connsiteY1" fmla="*/ 0 h 1769499"/>
                  <a:gd name="connsiteX2" fmla="*/ 1550180 w 2905669"/>
                  <a:gd name="connsiteY2" fmla="*/ 188322 h 1769499"/>
                  <a:gd name="connsiteX3" fmla="*/ 1633412 w 2905669"/>
                  <a:gd name="connsiteY3" fmla="*/ 243416 h 1769499"/>
                  <a:gd name="connsiteX4" fmla="*/ 2521624 w 2905669"/>
                  <a:gd name="connsiteY4" fmla="*/ 935539 h 1769499"/>
                  <a:gd name="connsiteX5" fmla="*/ 2687673 w 2905669"/>
                  <a:gd name="connsiteY5" fmla="*/ 1135087 h 1769499"/>
                  <a:gd name="connsiteX6" fmla="*/ 2726933 w 2905669"/>
                  <a:gd name="connsiteY6" fmla="*/ 1444258 h 1769499"/>
                  <a:gd name="connsiteX7" fmla="*/ 0 w 2905669"/>
                  <a:gd name="connsiteY7" fmla="*/ 1769499 h 1769499"/>
                  <a:gd name="connsiteX0" fmla="*/ 0 w 2688974"/>
                  <a:gd name="connsiteY0" fmla="*/ 1769499 h 1769499"/>
                  <a:gd name="connsiteX1" fmla="*/ 1320875 w 2688974"/>
                  <a:gd name="connsiteY1" fmla="*/ 0 h 1769499"/>
                  <a:gd name="connsiteX2" fmla="*/ 1550180 w 2688974"/>
                  <a:gd name="connsiteY2" fmla="*/ 188322 h 1769499"/>
                  <a:gd name="connsiteX3" fmla="*/ 1633412 w 2688974"/>
                  <a:gd name="connsiteY3" fmla="*/ 243416 h 1769499"/>
                  <a:gd name="connsiteX4" fmla="*/ 2521624 w 2688974"/>
                  <a:gd name="connsiteY4" fmla="*/ 935539 h 1769499"/>
                  <a:gd name="connsiteX5" fmla="*/ 2687673 w 2688974"/>
                  <a:gd name="connsiteY5" fmla="*/ 1135087 h 1769499"/>
                  <a:gd name="connsiteX6" fmla="*/ 2175315 w 2688974"/>
                  <a:gd name="connsiteY6" fmla="*/ 1231870 h 1769499"/>
                  <a:gd name="connsiteX7" fmla="*/ 0 w 2688974"/>
                  <a:gd name="connsiteY7" fmla="*/ 1769499 h 1769499"/>
                  <a:gd name="connsiteX0" fmla="*/ 0 w 2697791"/>
                  <a:gd name="connsiteY0" fmla="*/ 1769499 h 1769499"/>
                  <a:gd name="connsiteX1" fmla="*/ 1320875 w 2697791"/>
                  <a:gd name="connsiteY1" fmla="*/ 0 h 1769499"/>
                  <a:gd name="connsiteX2" fmla="*/ 1550180 w 2697791"/>
                  <a:gd name="connsiteY2" fmla="*/ 188322 h 1769499"/>
                  <a:gd name="connsiteX3" fmla="*/ 1633412 w 2697791"/>
                  <a:gd name="connsiteY3" fmla="*/ 243416 h 1769499"/>
                  <a:gd name="connsiteX4" fmla="*/ 2521624 w 2697791"/>
                  <a:gd name="connsiteY4" fmla="*/ 935539 h 1769499"/>
                  <a:gd name="connsiteX5" fmla="*/ 2687673 w 2697791"/>
                  <a:gd name="connsiteY5" fmla="*/ 1135087 h 1769499"/>
                  <a:gd name="connsiteX6" fmla="*/ 2609471 w 2697791"/>
                  <a:gd name="connsiteY6" fmla="*/ 1127923 h 1769499"/>
                  <a:gd name="connsiteX7" fmla="*/ 2175315 w 2697791"/>
                  <a:gd name="connsiteY7" fmla="*/ 1231870 h 1769499"/>
                  <a:gd name="connsiteX8" fmla="*/ 0 w 2697791"/>
                  <a:gd name="connsiteY8" fmla="*/ 1769499 h 1769499"/>
                  <a:gd name="connsiteX0" fmla="*/ 0 w 2846163"/>
                  <a:gd name="connsiteY0" fmla="*/ 1868842 h 1868842"/>
                  <a:gd name="connsiteX1" fmla="*/ 1469247 w 2846163"/>
                  <a:gd name="connsiteY1" fmla="*/ 0 h 1868842"/>
                  <a:gd name="connsiteX2" fmla="*/ 1698552 w 2846163"/>
                  <a:gd name="connsiteY2" fmla="*/ 188322 h 1868842"/>
                  <a:gd name="connsiteX3" fmla="*/ 1781784 w 2846163"/>
                  <a:gd name="connsiteY3" fmla="*/ 243416 h 1868842"/>
                  <a:gd name="connsiteX4" fmla="*/ 2669996 w 2846163"/>
                  <a:gd name="connsiteY4" fmla="*/ 935539 h 1868842"/>
                  <a:gd name="connsiteX5" fmla="*/ 2836045 w 2846163"/>
                  <a:gd name="connsiteY5" fmla="*/ 1135087 h 1868842"/>
                  <a:gd name="connsiteX6" fmla="*/ 2757843 w 2846163"/>
                  <a:gd name="connsiteY6" fmla="*/ 1127923 h 1868842"/>
                  <a:gd name="connsiteX7" fmla="*/ 2323687 w 2846163"/>
                  <a:gd name="connsiteY7" fmla="*/ 1231870 h 1868842"/>
                  <a:gd name="connsiteX8" fmla="*/ 0 w 2846163"/>
                  <a:gd name="connsiteY8" fmla="*/ 1868842 h 1868842"/>
                  <a:gd name="connsiteX0" fmla="*/ 0 w 2846163"/>
                  <a:gd name="connsiteY0" fmla="*/ 1868842 h 1868842"/>
                  <a:gd name="connsiteX1" fmla="*/ 1469247 w 2846163"/>
                  <a:gd name="connsiteY1" fmla="*/ 0 h 1868842"/>
                  <a:gd name="connsiteX2" fmla="*/ 1698552 w 2846163"/>
                  <a:gd name="connsiteY2" fmla="*/ 188322 h 1868842"/>
                  <a:gd name="connsiteX3" fmla="*/ 1781784 w 2846163"/>
                  <a:gd name="connsiteY3" fmla="*/ 243416 h 1868842"/>
                  <a:gd name="connsiteX4" fmla="*/ 2669996 w 2846163"/>
                  <a:gd name="connsiteY4" fmla="*/ 935539 h 1868842"/>
                  <a:gd name="connsiteX5" fmla="*/ 2836045 w 2846163"/>
                  <a:gd name="connsiteY5" fmla="*/ 1135087 h 1868842"/>
                  <a:gd name="connsiteX6" fmla="*/ 2757843 w 2846163"/>
                  <a:gd name="connsiteY6" fmla="*/ 1127923 h 1868842"/>
                  <a:gd name="connsiteX7" fmla="*/ 2323687 w 2846163"/>
                  <a:gd name="connsiteY7" fmla="*/ 1231870 h 1868842"/>
                  <a:gd name="connsiteX8" fmla="*/ 0 w 2846163"/>
                  <a:gd name="connsiteY8" fmla="*/ 1868842 h 1868842"/>
                  <a:gd name="connsiteX0" fmla="*/ 0 w 2846163"/>
                  <a:gd name="connsiteY0" fmla="*/ 1887629 h 1887629"/>
                  <a:gd name="connsiteX1" fmla="*/ 1477702 w 2846163"/>
                  <a:gd name="connsiteY1" fmla="*/ 0 h 1887629"/>
                  <a:gd name="connsiteX2" fmla="*/ 1698552 w 2846163"/>
                  <a:gd name="connsiteY2" fmla="*/ 207109 h 1887629"/>
                  <a:gd name="connsiteX3" fmla="*/ 1781784 w 2846163"/>
                  <a:gd name="connsiteY3" fmla="*/ 262203 h 1887629"/>
                  <a:gd name="connsiteX4" fmla="*/ 2669996 w 2846163"/>
                  <a:gd name="connsiteY4" fmla="*/ 954326 h 1887629"/>
                  <a:gd name="connsiteX5" fmla="*/ 2836045 w 2846163"/>
                  <a:gd name="connsiteY5" fmla="*/ 1153874 h 1887629"/>
                  <a:gd name="connsiteX6" fmla="*/ 2757843 w 2846163"/>
                  <a:gd name="connsiteY6" fmla="*/ 1146710 h 1887629"/>
                  <a:gd name="connsiteX7" fmla="*/ 2323687 w 2846163"/>
                  <a:gd name="connsiteY7" fmla="*/ 1250657 h 1887629"/>
                  <a:gd name="connsiteX8" fmla="*/ 0 w 2846163"/>
                  <a:gd name="connsiteY8" fmla="*/ 1887629 h 1887629"/>
                  <a:gd name="connsiteX0" fmla="*/ 0 w 2846163"/>
                  <a:gd name="connsiteY0" fmla="*/ 1875860 h 1875860"/>
                  <a:gd name="connsiteX1" fmla="*/ 1468419 w 2846163"/>
                  <a:gd name="connsiteY1" fmla="*/ 0 h 1875860"/>
                  <a:gd name="connsiteX2" fmla="*/ 1698552 w 2846163"/>
                  <a:gd name="connsiteY2" fmla="*/ 195340 h 1875860"/>
                  <a:gd name="connsiteX3" fmla="*/ 1781784 w 2846163"/>
                  <a:gd name="connsiteY3" fmla="*/ 250434 h 1875860"/>
                  <a:gd name="connsiteX4" fmla="*/ 2669996 w 2846163"/>
                  <a:gd name="connsiteY4" fmla="*/ 942557 h 1875860"/>
                  <a:gd name="connsiteX5" fmla="*/ 2836045 w 2846163"/>
                  <a:gd name="connsiteY5" fmla="*/ 1142105 h 1875860"/>
                  <a:gd name="connsiteX6" fmla="*/ 2757843 w 2846163"/>
                  <a:gd name="connsiteY6" fmla="*/ 1134941 h 1875860"/>
                  <a:gd name="connsiteX7" fmla="*/ 2323687 w 2846163"/>
                  <a:gd name="connsiteY7" fmla="*/ 1238888 h 1875860"/>
                  <a:gd name="connsiteX8" fmla="*/ 0 w 2846163"/>
                  <a:gd name="connsiteY8" fmla="*/ 1875860 h 1875860"/>
                  <a:gd name="connsiteX0" fmla="*/ 0 w 2846163"/>
                  <a:gd name="connsiteY0" fmla="*/ 1875860 h 1875860"/>
                  <a:gd name="connsiteX1" fmla="*/ 1468419 w 2846163"/>
                  <a:gd name="connsiteY1" fmla="*/ 0 h 1875860"/>
                  <a:gd name="connsiteX2" fmla="*/ 1711759 w 2846163"/>
                  <a:gd name="connsiteY2" fmla="*/ 186666 h 1875860"/>
                  <a:gd name="connsiteX3" fmla="*/ 1781784 w 2846163"/>
                  <a:gd name="connsiteY3" fmla="*/ 250434 h 1875860"/>
                  <a:gd name="connsiteX4" fmla="*/ 2669996 w 2846163"/>
                  <a:gd name="connsiteY4" fmla="*/ 942557 h 1875860"/>
                  <a:gd name="connsiteX5" fmla="*/ 2836045 w 2846163"/>
                  <a:gd name="connsiteY5" fmla="*/ 1142105 h 1875860"/>
                  <a:gd name="connsiteX6" fmla="*/ 2757843 w 2846163"/>
                  <a:gd name="connsiteY6" fmla="*/ 1134941 h 1875860"/>
                  <a:gd name="connsiteX7" fmla="*/ 2323687 w 2846163"/>
                  <a:gd name="connsiteY7" fmla="*/ 1238888 h 1875860"/>
                  <a:gd name="connsiteX8" fmla="*/ 0 w 2846163"/>
                  <a:gd name="connsiteY8" fmla="*/ 1875860 h 1875860"/>
                  <a:gd name="connsiteX0" fmla="*/ 0 w 2957538"/>
                  <a:gd name="connsiteY0" fmla="*/ 1987521 h 1987521"/>
                  <a:gd name="connsiteX1" fmla="*/ 1579794 w 2957538"/>
                  <a:gd name="connsiteY1" fmla="*/ 0 h 1987521"/>
                  <a:gd name="connsiteX2" fmla="*/ 1823134 w 2957538"/>
                  <a:gd name="connsiteY2" fmla="*/ 186666 h 1987521"/>
                  <a:gd name="connsiteX3" fmla="*/ 1893159 w 2957538"/>
                  <a:gd name="connsiteY3" fmla="*/ 250434 h 1987521"/>
                  <a:gd name="connsiteX4" fmla="*/ 2781371 w 2957538"/>
                  <a:gd name="connsiteY4" fmla="*/ 942557 h 1987521"/>
                  <a:gd name="connsiteX5" fmla="*/ 2947420 w 2957538"/>
                  <a:gd name="connsiteY5" fmla="*/ 1142105 h 1987521"/>
                  <a:gd name="connsiteX6" fmla="*/ 2869218 w 2957538"/>
                  <a:gd name="connsiteY6" fmla="*/ 1134941 h 1987521"/>
                  <a:gd name="connsiteX7" fmla="*/ 2435062 w 2957538"/>
                  <a:gd name="connsiteY7" fmla="*/ 1238888 h 1987521"/>
                  <a:gd name="connsiteX8" fmla="*/ 0 w 2957538"/>
                  <a:gd name="connsiteY8" fmla="*/ 1987521 h 1987521"/>
                  <a:gd name="connsiteX0" fmla="*/ 0 w 2957538"/>
                  <a:gd name="connsiteY0" fmla="*/ 1987521 h 1987521"/>
                  <a:gd name="connsiteX1" fmla="*/ 1579794 w 2957538"/>
                  <a:gd name="connsiteY1" fmla="*/ 0 h 1987521"/>
                  <a:gd name="connsiteX2" fmla="*/ 1823134 w 2957538"/>
                  <a:gd name="connsiteY2" fmla="*/ 186666 h 1987521"/>
                  <a:gd name="connsiteX3" fmla="*/ 1893159 w 2957538"/>
                  <a:gd name="connsiteY3" fmla="*/ 250434 h 1987521"/>
                  <a:gd name="connsiteX4" fmla="*/ 2781371 w 2957538"/>
                  <a:gd name="connsiteY4" fmla="*/ 942557 h 1987521"/>
                  <a:gd name="connsiteX5" fmla="*/ 2947420 w 2957538"/>
                  <a:gd name="connsiteY5" fmla="*/ 1142105 h 1987521"/>
                  <a:gd name="connsiteX6" fmla="*/ 2869218 w 2957538"/>
                  <a:gd name="connsiteY6" fmla="*/ 1134941 h 1987521"/>
                  <a:gd name="connsiteX7" fmla="*/ 2435062 w 2957538"/>
                  <a:gd name="connsiteY7" fmla="*/ 1238888 h 1987521"/>
                  <a:gd name="connsiteX8" fmla="*/ 2383118 w 2957538"/>
                  <a:gd name="connsiteY8" fmla="*/ 1297900 h 1987521"/>
                  <a:gd name="connsiteX9" fmla="*/ 0 w 2957538"/>
                  <a:gd name="connsiteY9" fmla="*/ 1987521 h 1987521"/>
                  <a:gd name="connsiteX0" fmla="*/ 0 w 2957538"/>
                  <a:gd name="connsiteY0" fmla="*/ 1987521 h 1987521"/>
                  <a:gd name="connsiteX1" fmla="*/ 1579794 w 2957538"/>
                  <a:gd name="connsiteY1" fmla="*/ 0 h 1987521"/>
                  <a:gd name="connsiteX2" fmla="*/ 1823134 w 2957538"/>
                  <a:gd name="connsiteY2" fmla="*/ 186666 h 1987521"/>
                  <a:gd name="connsiteX3" fmla="*/ 1893159 w 2957538"/>
                  <a:gd name="connsiteY3" fmla="*/ 250434 h 1987521"/>
                  <a:gd name="connsiteX4" fmla="*/ 2781371 w 2957538"/>
                  <a:gd name="connsiteY4" fmla="*/ 942557 h 1987521"/>
                  <a:gd name="connsiteX5" fmla="*/ 2947420 w 2957538"/>
                  <a:gd name="connsiteY5" fmla="*/ 1142105 h 1987521"/>
                  <a:gd name="connsiteX6" fmla="*/ 2869218 w 2957538"/>
                  <a:gd name="connsiteY6" fmla="*/ 1134941 h 1987521"/>
                  <a:gd name="connsiteX7" fmla="*/ 2473182 w 2957538"/>
                  <a:gd name="connsiteY7" fmla="*/ 1268887 h 1987521"/>
                  <a:gd name="connsiteX8" fmla="*/ 2435062 w 2957538"/>
                  <a:gd name="connsiteY8" fmla="*/ 1238888 h 1987521"/>
                  <a:gd name="connsiteX9" fmla="*/ 2383118 w 2957538"/>
                  <a:gd name="connsiteY9" fmla="*/ 1297900 h 1987521"/>
                  <a:gd name="connsiteX10" fmla="*/ 0 w 2957538"/>
                  <a:gd name="connsiteY10" fmla="*/ 1987521 h 1987521"/>
                  <a:gd name="connsiteX0" fmla="*/ 0 w 2957538"/>
                  <a:gd name="connsiteY0" fmla="*/ 2126974 h 2126974"/>
                  <a:gd name="connsiteX1" fmla="*/ 1401033 w 2957538"/>
                  <a:gd name="connsiteY1" fmla="*/ 0 h 2126974"/>
                  <a:gd name="connsiteX2" fmla="*/ 1823134 w 2957538"/>
                  <a:gd name="connsiteY2" fmla="*/ 326119 h 2126974"/>
                  <a:gd name="connsiteX3" fmla="*/ 1893159 w 2957538"/>
                  <a:gd name="connsiteY3" fmla="*/ 389887 h 2126974"/>
                  <a:gd name="connsiteX4" fmla="*/ 2781371 w 2957538"/>
                  <a:gd name="connsiteY4" fmla="*/ 1082010 h 2126974"/>
                  <a:gd name="connsiteX5" fmla="*/ 2947420 w 2957538"/>
                  <a:gd name="connsiteY5" fmla="*/ 1281558 h 2126974"/>
                  <a:gd name="connsiteX6" fmla="*/ 2869218 w 2957538"/>
                  <a:gd name="connsiteY6" fmla="*/ 1274394 h 2126974"/>
                  <a:gd name="connsiteX7" fmla="*/ 2473182 w 2957538"/>
                  <a:gd name="connsiteY7" fmla="*/ 1408340 h 2126974"/>
                  <a:gd name="connsiteX8" fmla="*/ 2435062 w 2957538"/>
                  <a:gd name="connsiteY8" fmla="*/ 1378341 h 2126974"/>
                  <a:gd name="connsiteX9" fmla="*/ 2383118 w 2957538"/>
                  <a:gd name="connsiteY9" fmla="*/ 1437353 h 2126974"/>
                  <a:gd name="connsiteX10" fmla="*/ 0 w 2957538"/>
                  <a:gd name="connsiteY10" fmla="*/ 2126974 h 2126974"/>
                  <a:gd name="connsiteX0" fmla="*/ 0 w 3312373"/>
                  <a:gd name="connsiteY0" fmla="*/ 2236225 h 2236225"/>
                  <a:gd name="connsiteX1" fmla="*/ 1755868 w 3312373"/>
                  <a:gd name="connsiteY1" fmla="*/ 0 h 2236225"/>
                  <a:gd name="connsiteX2" fmla="*/ 2177969 w 3312373"/>
                  <a:gd name="connsiteY2" fmla="*/ 326119 h 2236225"/>
                  <a:gd name="connsiteX3" fmla="*/ 2247994 w 3312373"/>
                  <a:gd name="connsiteY3" fmla="*/ 389887 h 2236225"/>
                  <a:gd name="connsiteX4" fmla="*/ 3136206 w 3312373"/>
                  <a:gd name="connsiteY4" fmla="*/ 1082010 h 2236225"/>
                  <a:gd name="connsiteX5" fmla="*/ 3302255 w 3312373"/>
                  <a:gd name="connsiteY5" fmla="*/ 1281558 h 2236225"/>
                  <a:gd name="connsiteX6" fmla="*/ 3224053 w 3312373"/>
                  <a:gd name="connsiteY6" fmla="*/ 1274394 h 2236225"/>
                  <a:gd name="connsiteX7" fmla="*/ 2828017 w 3312373"/>
                  <a:gd name="connsiteY7" fmla="*/ 1408340 h 2236225"/>
                  <a:gd name="connsiteX8" fmla="*/ 2789897 w 3312373"/>
                  <a:gd name="connsiteY8" fmla="*/ 1378341 h 2236225"/>
                  <a:gd name="connsiteX9" fmla="*/ 2737953 w 3312373"/>
                  <a:gd name="connsiteY9" fmla="*/ 1437353 h 2236225"/>
                  <a:gd name="connsiteX10" fmla="*/ 0 w 3312373"/>
                  <a:gd name="connsiteY10" fmla="*/ 2236225 h 2236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312373" h="2236225">
                    <a:moveTo>
                      <a:pt x="0" y="2236225"/>
                    </a:moveTo>
                    <a:cubicBezTo>
                      <a:pt x="467867" y="1608746"/>
                      <a:pt x="1266119" y="622947"/>
                      <a:pt x="1755868" y="0"/>
                    </a:cubicBezTo>
                    <a:cubicBezTo>
                      <a:pt x="1806867" y="59199"/>
                      <a:pt x="2126970" y="266920"/>
                      <a:pt x="2177969" y="326119"/>
                    </a:cubicBezTo>
                    <a:cubicBezTo>
                      <a:pt x="2229680" y="368512"/>
                      <a:pt x="2091005" y="261806"/>
                      <a:pt x="2247994" y="389887"/>
                    </a:cubicBezTo>
                    <a:cubicBezTo>
                      <a:pt x="2404983" y="517968"/>
                      <a:pt x="2960118" y="935222"/>
                      <a:pt x="3136206" y="1082010"/>
                    </a:cubicBezTo>
                    <a:cubicBezTo>
                      <a:pt x="3298198" y="1231807"/>
                      <a:pt x="3287308" y="1149359"/>
                      <a:pt x="3302255" y="1281558"/>
                    </a:cubicBezTo>
                    <a:cubicBezTo>
                      <a:pt x="3326602" y="1325521"/>
                      <a:pt x="3309446" y="1258264"/>
                      <a:pt x="3224053" y="1274394"/>
                    </a:cubicBezTo>
                    <a:cubicBezTo>
                      <a:pt x="3145191" y="1288310"/>
                      <a:pt x="2900376" y="1391016"/>
                      <a:pt x="2828017" y="1408340"/>
                    </a:cubicBezTo>
                    <a:cubicBezTo>
                      <a:pt x="2755658" y="1425665"/>
                      <a:pt x="2805086" y="1366291"/>
                      <a:pt x="2789897" y="1378341"/>
                    </a:cubicBezTo>
                    <a:cubicBezTo>
                      <a:pt x="2780653" y="1378571"/>
                      <a:pt x="2747197" y="1437123"/>
                      <a:pt x="2737953" y="1437353"/>
                    </a:cubicBezTo>
                    <a:lnTo>
                      <a:pt x="0" y="2236225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7"/>
              <p:cNvSpPr/>
              <p:nvPr/>
            </p:nvSpPr>
            <p:spPr>
              <a:xfrm rot="2091136">
                <a:off x="-477309" y="1104679"/>
                <a:ext cx="4087504" cy="383796"/>
              </a:xfrm>
              <a:custGeom>
                <a:avLst/>
                <a:gdLst>
                  <a:gd name="connsiteX0" fmla="*/ 0 w 4096732"/>
                  <a:gd name="connsiteY0" fmla="*/ 0 h 288031"/>
                  <a:gd name="connsiteX1" fmla="*/ 4096732 w 4096732"/>
                  <a:gd name="connsiteY1" fmla="*/ 0 h 288031"/>
                  <a:gd name="connsiteX2" fmla="*/ 4096732 w 4096732"/>
                  <a:gd name="connsiteY2" fmla="*/ 288031 h 288031"/>
                  <a:gd name="connsiteX3" fmla="*/ 0 w 4096732"/>
                  <a:gd name="connsiteY3" fmla="*/ 288031 h 288031"/>
                  <a:gd name="connsiteX4" fmla="*/ 0 w 4096732"/>
                  <a:gd name="connsiteY4" fmla="*/ 0 h 288031"/>
                  <a:gd name="connsiteX0" fmla="*/ 0 w 4096732"/>
                  <a:gd name="connsiteY0" fmla="*/ 0 h 288031"/>
                  <a:gd name="connsiteX1" fmla="*/ 4096732 w 4096732"/>
                  <a:gd name="connsiteY1" fmla="*/ 0 h 288031"/>
                  <a:gd name="connsiteX2" fmla="*/ 4096732 w 4096732"/>
                  <a:gd name="connsiteY2" fmla="*/ 288031 h 288031"/>
                  <a:gd name="connsiteX3" fmla="*/ 165427 w 4096732"/>
                  <a:gd name="connsiteY3" fmla="*/ 263935 h 288031"/>
                  <a:gd name="connsiteX4" fmla="*/ 0 w 4096732"/>
                  <a:gd name="connsiteY4" fmla="*/ 0 h 288031"/>
                  <a:gd name="connsiteX0" fmla="*/ 0 w 4096732"/>
                  <a:gd name="connsiteY0" fmla="*/ 0 h 288031"/>
                  <a:gd name="connsiteX1" fmla="*/ 4096732 w 4096732"/>
                  <a:gd name="connsiteY1" fmla="*/ 0 h 288031"/>
                  <a:gd name="connsiteX2" fmla="*/ 4096732 w 4096732"/>
                  <a:gd name="connsiteY2" fmla="*/ 288031 h 288031"/>
                  <a:gd name="connsiteX3" fmla="*/ 165427 w 4096732"/>
                  <a:gd name="connsiteY3" fmla="*/ 263935 h 288031"/>
                  <a:gd name="connsiteX4" fmla="*/ 0 w 4096732"/>
                  <a:gd name="connsiteY4" fmla="*/ 0 h 288031"/>
                  <a:gd name="connsiteX0" fmla="*/ 0 w 4096732"/>
                  <a:gd name="connsiteY0" fmla="*/ 0 h 288031"/>
                  <a:gd name="connsiteX1" fmla="*/ 4096732 w 4096732"/>
                  <a:gd name="connsiteY1" fmla="*/ 0 h 288031"/>
                  <a:gd name="connsiteX2" fmla="*/ 4096732 w 4096732"/>
                  <a:gd name="connsiteY2" fmla="*/ 288031 h 288031"/>
                  <a:gd name="connsiteX3" fmla="*/ 215611 w 4096732"/>
                  <a:gd name="connsiteY3" fmla="*/ 261256 h 288031"/>
                  <a:gd name="connsiteX4" fmla="*/ 0 w 4096732"/>
                  <a:gd name="connsiteY4" fmla="*/ 0 h 288031"/>
                  <a:gd name="connsiteX0" fmla="*/ 0 w 4096732"/>
                  <a:gd name="connsiteY0" fmla="*/ 0 h 288031"/>
                  <a:gd name="connsiteX1" fmla="*/ 4096732 w 4096732"/>
                  <a:gd name="connsiteY1" fmla="*/ 0 h 288031"/>
                  <a:gd name="connsiteX2" fmla="*/ 4096732 w 4096732"/>
                  <a:gd name="connsiteY2" fmla="*/ 288031 h 288031"/>
                  <a:gd name="connsiteX3" fmla="*/ 234699 w 4096732"/>
                  <a:gd name="connsiteY3" fmla="*/ 259072 h 288031"/>
                  <a:gd name="connsiteX4" fmla="*/ 0 w 4096732"/>
                  <a:gd name="connsiteY4" fmla="*/ 0 h 288031"/>
                  <a:gd name="connsiteX0" fmla="*/ 0 w 4096732"/>
                  <a:gd name="connsiteY0" fmla="*/ 0 h 288031"/>
                  <a:gd name="connsiteX1" fmla="*/ 4096732 w 4096732"/>
                  <a:gd name="connsiteY1" fmla="*/ 0 h 288031"/>
                  <a:gd name="connsiteX2" fmla="*/ 4096732 w 4096732"/>
                  <a:gd name="connsiteY2" fmla="*/ 288031 h 288031"/>
                  <a:gd name="connsiteX3" fmla="*/ 234699 w 4096732"/>
                  <a:gd name="connsiteY3" fmla="*/ 259072 h 288031"/>
                  <a:gd name="connsiteX4" fmla="*/ 0 w 4096732"/>
                  <a:gd name="connsiteY4" fmla="*/ 0 h 288031"/>
                  <a:gd name="connsiteX0" fmla="*/ 0 w 4087504"/>
                  <a:gd name="connsiteY0" fmla="*/ 0 h 301330"/>
                  <a:gd name="connsiteX1" fmla="*/ 4087504 w 4087504"/>
                  <a:gd name="connsiteY1" fmla="*/ 13299 h 301330"/>
                  <a:gd name="connsiteX2" fmla="*/ 4087504 w 4087504"/>
                  <a:gd name="connsiteY2" fmla="*/ 301330 h 301330"/>
                  <a:gd name="connsiteX3" fmla="*/ 225471 w 4087504"/>
                  <a:gd name="connsiteY3" fmla="*/ 272371 h 301330"/>
                  <a:gd name="connsiteX4" fmla="*/ 0 w 4087504"/>
                  <a:gd name="connsiteY4" fmla="*/ 0 h 3013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087504" h="301330">
                    <a:moveTo>
                      <a:pt x="0" y="0"/>
                    </a:moveTo>
                    <a:lnTo>
                      <a:pt x="4087504" y="13299"/>
                    </a:lnTo>
                    <a:lnTo>
                      <a:pt x="4087504" y="301330"/>
                    </a:lnTo>
                    <a:lnTo>
                      <a:pt x="225471" y="272371"/>
                    </a:lnTo>
                    <a:cubicBezTo>
                      <a:pt x="156171" y="190015"/>
                      <a:pt x="55142" y="87978"/>
                      <a:pt x="0" y="0"/>
                    </a:cubicBez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Parallelogram 6"/>
              <p:cNvSpPr/>
              <p:nvPr/>
            </p:nvSpPr>
            <p:spPr>
              <a:xfrm>
                <a:off x="4592405" y="-20201"/>
                <a:ext cx="4591836" cy="2409241"/>
              </a:xfrm>
              <a:custGeom>
                <a:avLst/>
                <a:gdLst>
                  <a:gd name="connsiteX0" fmla="*/ 0 w 4039386"/>
                  <a:gd name="connsiteY0" fmla="*/ 2438400 h 2438400"/>
                  <a:gd name="connsiteX1" fmla="*/ 609600 w 4039386"/>
                  <a:gd name="connsiteY1" fmla="*/ 0 h 2438400"/>
                  <a:gd name="connsiteX2" fmla="*/ 4039386 w 4039386"/>
                  <a:gd name="connsiteY2" fmla="*/ 0 h 2438400"/>
                  <a:gd name="connsiteX3" fmla="*/ 3429786 w 4039386"/>
                  <a:gd name="connsiteY3" fmla="*/ 2438400 h 2438400"/>
                  <a:gd name="connsiteX4" fmla="*/ 0 w 4039386"/>
                  <a:gd name="connsiteY4" fmla="*/ 2438400 h 2438400"/>
                  <a:gd name="connsiteX0" fmla="*/ 0 w 4591836"/>
                  <a:gd name="connsiteY0" fmla="*/ 2466975 h 2466975"/>
                  <a:gd name="connsiteX1" fmla="*/ 1162050 w 4591836"/>
                  <a:gd name="connsiteY1" fmla="*/ 0 h 2466975"/>
                  <a:gd name="connsiteX2" fmla="*/ 4591836 w 4591836"/>
                  <a:gd name="connsiteY2" fmla="*/ 0 h 2466975"/>
                  <a:gd name="connsiteX3" fmla="*/ 3982236 w 4591836"/>
                  <a:gd name="connsiteY3" fmla="*/ 2438400 h 2466975"/>
                  <a:gd name="connsiteX4" fmla="*/ 0 w 4591836"/>
                  <a:gd name="connsiteY4" fmla="*/ 2466975 h 2466975"/>
                  <a:gd name="connsiteX0" fmla="*/ 0 w 4591836"/>
                  <a:gd name="connsiteY0" fmla="*/ 2466975 h 2466975"/>
                  <a:gd name="connsiteX1" fmla="*/ 1162050 w 4591836"/>
                  <a:gd name="connsiteY1" fmla="*/ 0 h 2466975"/>
                  <a:gd name="connsiteX2" fmla="*/ 4591836 w 4591836"/>
                  <a:gd name="connsiteY2" fmla="*/ 0 h 2466975"/>
                  <a:gd name="connsiteX3" fmla="*/ 4591836 w 4591836"/>
                  <a:gd name="connsiteY3" fmla="*/ 2438400 h 2466975"/>
                  <a:gd name="connsiteX4" fmla="*/ 0 w 4591836"/>
                  <a:gd name="connsiteY4" fmla="*/ 2466975 h 2466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91836" h="2466975">
                    <a:moveTo>
                      <a:pt x="0" y="2466975"/>
                    </a:moveTo>
                    <a:lnTo>
                      <a:pt x="1162050" y="0"/>
                    </a:lnTo>
                    <a:lnTo>
                      <a:pt x="4591836" y="0"/>
                    </a:lnTo>
                    <a:lnTo>
                      <a:pt x="4591836" y="2438400"/>
                    </a:lnTo>
                    <a:lnTo>
                      <a:pt x="0" y="2466975"/>
                    </a:ln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Isosceles Triangle 21"/>
              <p:cNvSpPr/>
              <p:nvPr/>
            </p:nvSpPr>
            <p:spPr>
              <a:xfrm>
                <a:off x="8622266" y="1979465"/>
                <a:ext cx="571500" cy="381000"/>
              </a:xfrm>
              <a:prstGeom prst="triangle">
                <a:avLst>
                  <a:gd name="adj" fmla="val 100000"/>
                </a:avLst>
              </a:prstGeom>
              <a:solidFill>
                <a:srgbClr val="04C3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-609600" y="2893865"/>
              <a:ext cx="9803368" cy="4116535"/>
              <a:chOff x="-649055" y="2895600"/>
              <a:chExt cx="9803368" cy="4116535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-59171" y="4066832"/>
                <a:ext cx="4963680" cy="2820621"/>
              </a:xfrm>
              <a:prstGeom prst="rect">
                <a:avLst/>
              </a:prstGeom>
              <a:solidFill>
                <a:srgbClr val="7EC23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Isosceles Triangle 14"/>
              <p:cNvSpPr/>
              <p:nvPr/>
            </p:nvSpPr>
            <p:spPr>
              <a:xfrm>
                <a:off x="1362861" y="2895600"/>
                <a:ext cx="7791450" cy="4080694"/>
              </a:xfrm>
              <a:prstGeom prst="triangle">
                <a:avLst>
                  <a:gd name="adj" fmla="val 63621"/>
                </a:avLst>
              </a:prstGeom>
              <a:solidFill>
                <a:srgbClr val="04B8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Isosceles Triangle 17"/>
              <p:cNvSpPr/>
              <p:nvPr/>
            </p:nvSpPr>
            <p:spPr>
              <a:xfrm rot="16200000">
                <a:off x="6511195" y="4369018"/>
                <a:ext cx="3049735" cy="2236500"/>
              </a:xfrm>
              <a:custGeom>
                <a:avLst/>
                <a:gdLst>
                  <a:gd name="connsiteX0" fmla="*/ 0 w 1885950"/>
                  <a:gd name="connsiteY0" fmla="*/ 2236498 h 2236498"/>
                  <a:gd name="connsiteX1" fmla="*/ 1885950 w 1885950"/>
                  <a:gd name="connsiteY1" fmla="*/ 0 h 2236498"/>
                  <a:gd name="connsiteX2" fmla="*/ 1885950 w 1885950"/>
                  <a:gd name="connsiteY2" fmla="*/ 2236498 h 2236498"/>
                  <a:gd name="connsiteX3" fmla="*/ 0 w 1885950"/>
                  <a:gd name="connsiteY3" fmla="*/ 2236498 h 2236498"/>
                  <a:gd name="connsiteX0" fmla="*/ 0 w 2990355"/>
                  <a:gd name="connsiteY0" fmla="*/ 2236498 h 2236498"/>
                  <a:gd name="connsiteX1" fmla="*/ 2990355 w 2990355"/>
                  <a:gd name="connsiteY1" fmla="*/ 0 h 2236498"/>
                  <a:gd name="connsiteX2" fmla="*/ 2990355 w 2990355"/>
                  <a:gd name="connsiteY2" fmla="*/ 2236498 h 2236498"/>
                  <a:gd name="connsiteX3" fmla="*/ 0 w 2990355"/>
                  <a:gd name="connsiteY3" fmla="*/ 2236498 h 2236498"/>
                  <a:gd name="connsiteX0" fmla="*/ 0 w 3049735"/>
                  <a:gd name="connsiteY0" fmla="*/ 2236500 h 2236500"/>
                  <a:gd name="connsiteX1" fmla="*/ 3049735 w 3049735"/>
                  <a:gd name="connsiteY1" fmla="*/ 0 h 2236500"/>
                  <a:gd name="connsiteX2" fmla="*/ 3049735 w 3049735"/>
                  <a:gd name="connsiteY2" fmla="*/ 2236498 h 2236500"/>
                  <a:gd name="connsiteX3" fmla="*/ 0 w 3049735"/>
                  <a:gd name="connsiteY3" fmla="*/ 2236500 h 2236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49735" h="2236500">
                    <a:moveTo>
                      <a:pt x="0" y="2236500"/>
                    </a:moveTo>
                    <a:lnTo>
                      <a:pt x="3049735" y="0"/>
                    </a:lnTo>
                    <a:lnTo>
                      <a:pt x="3049735" y="2236498"/>
                    </a:lnTo>
                    <a:lnTo>
                      <a:pt x="0" y="2236500"/>
                    </a:lnTo>
                    <a:close/>
                  </a:path>
                </a:pathLst>
              </a:custGeom>
              <a:solidFill>
                <a:srgbClr val="04C3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Isosceles Triangle 16"/>
              <p:cNvSpPr/>
              <p:nvPr/>
            </p:nvSpPr>
            <p:spPr>
              <a:xfrm rot="19852538">
                <a:off x="-649055" y="3474019"/>
                <a:ext cx="3659262" cy="1577940"/>
              </a:xfrm>
              <a:custGeom>
                <a:avLst/>
                <a:gdLst>
                  <a:gd name="connsiteX0" fmla="*/ 0 w 3522030"/>
                  <a:gd name="connsiteY0" fmla="*/ 1577940 h 1577940"/>
                  <a:gd name="connsiteX1" fmla="*/ 694157 w 3522030"/>
                  <a:gd name="connsiteY1" fmla="*/ 0 h 1577940"/>
                  <a:gd name="connsiteX2" fmla="*/ 3522030 w 3522030"/>
                  <a:gd name="connsiteY2" fmla="*/ 1577940 h 1577940"/>
                  <a:gd name="connsiteX3" fmla="*/ 0 w 3522030"/>
                  <a:gd name="connsiteY3" fmla="*/ 1577940 h 1577940"/>
                  <a:gd name="connsiteX0" fmla="*/ 0 w 3659262"/>
                  <a:gd name="connsiteY0" fmla="*/ 1555857 h 1577940"/>
                  <a:gd name="connsiteX1" fmla="*/ 831389 w 3659262"/>
                  <a:gd name="connsiteY1" fmla="*/ 0 h 1577940"/>
                  <a:gd name="connsiteX2" fmla="*/ 3659262 w 3659262"/>
                  <a:gd name="connsiteY2" fmla="*/ 1577940 h 1577940"/>
                  <a:gd name="connsiteX3" fmla="*/ 0 w 3659262"/>
                  <a:gd name="connsiteY3" fmla="*/ 1555857 h 1577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59262" h="1577940">
                    <a:moveTo>
                      <a:pt x="0" y="1555857"/>
                    </a:moveTo>
                    <a:lnTo>
                      <a:pt x="831389" y="0"/>
                    </a:lnTo>
                    <a:lnTo>
                      <a:pt x="3659262" y="1577940"/>
                    </a:lnTo>
                    <a:lnTo>
                      <a:pt x="0" y="1555857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5" name="Group 24"/>
            <p:cNvGrpSpPr/>
            <p:nvPr userDrawn="1"/>
          </p:nvGrpSpPr>
          <p:grpSpPr>
            <a:xfrm>
              <a:off x="-53235" y="2229536"/>
              <a:ext cx="9238097" cy="1936557"/>
              <a:chOff x="-53235" y="2229536"/>
              <a:chExt cx="9238097" cy="1936557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-53234" y="2360465"/>
                <a:ext cx="9236690" cy="17046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-53234" y="2229536"/>
                <a:ext cx="9236690" cy="208864"/>
              </a:xfrm>
              <a:prstGeom prst="rect">
                <a:avLst/>
              </a:prstGeom>
              <a:solidFill>
                <a:srgbClr val="000000">
                  <a:alpha val="23137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-53235" y="3957229"/>
                <a:ext cx="9238097" cy="208864"/>
              </a:xfrm>
              <a:prstGeom prst="rect">
                <a:avLst/>
              </a:prstGeom>
              <a:solidFill>
                <a:srgbClr val="000000">
                  <a:alpha val="23137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340729"/>
            <a:ext cx="7772400" cy="1012071"/>
          </a:xfrm>
        </p:spPr>
        <p:txBody>
          <a:bodyPr/>
          <a:lstStyle>
            <a:lvl1pPr>
              <a:defRPr b="1">
                <a:solidFill>
                  <a:srgbClr val="595959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99661"/>
            <a:ext cx="7772400" cy="762000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898989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24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arallelogram 19"/>
          <p:cNvSpPr/>
          <p:nvPr userDrawn="1"/>
        </p:nvSpPr>
        <p:spPr>
          <a:xfrm rot="1005762" flipV="1">
            <a:off x="-456666" y="823761"/>
            <a:ext cx="6165122" cy="2266863"/>
          </a:xfrm>
          <a:custGeom>
            <a:avLst/>
            <a:gdLst>
              <a:gd name="connsiteX0" fmla="*/ 0 w 6387959"/>
              <a:gd name="connsiteY0" fmla="*/ 1608212 h 1608212"/>
              <a:gd name="connsiteX1" fmla="*/ 5328682 w 6387959"/>
              <a:gd name="connsiteY1" fmla="*/ 0 h 1608212"/>
              <a:gd name="connsiteX2" fmla="*/ 6387959 w 6387959"/>
              <a:gd name="connsiteY2" fmla="*/ 0 h 1608212"/>
              <a:gd name="connsiteX3" fmla="*/ 1059277 w 6387959"/>
              <a:gd name="connsiteY3" fmla="*/ 1608212 h 1608212"/>
              <a:gd name="connsiteX4" fmla="*/ 0 w 6387959"/>
              <a:gd name="connsiteY4" fmla="*/ 1608212 h 1608212"/>
              <a:gd name="connsiteX0" fmla="*/ 0 w 6189574"/>
              <a:gd name="connsiteY0" fmla="*/ 1564004 h 1608212"/>
              <a:gd name="connsiteX1" fmla="*/ 5130297 w 6189574"/>
              <a:gd name="connsiteY1" fmla="*/ 0 h 1608212"/>
              <a:gd name="connsiteX2" fmla="*/ 6189574 w 6189574"/>
              <a:gd name="connsiteY2" fmla="*/ 0 h 1608212"/>
              <a:gd name="connsiteX3" fmla="*/ 860892 w 6189574"/>
              <a:gd name="connsiteY3" fmla="*/ 1608212 h 1608212"/>
              <a:gd name="connsiteX4" fmla="*/ 0 w 6189574"/>
              <a:gd name="connsiteY4" fmla="*/ 1564004 h 1608212"/>
              <a:gd name="connsiteX0" fmla="*/ 99742 w 6289316"/>
              <a:gd name="connsiteY0" fmla="*/ 1564004 h 1923698"/>
              <a:gd name="connsiteX1" fmla="*/ 5230039 w 6289316"/>
              <a:gd name="connsiteY1" fmla="*/ 0 h 1923698"/>
              <a:gd name="connsiteX2" fmla="*/ 6289316 w 6289316"/>
              <a:gd name="connsiteY2" fmla="*/ 0 h 1923698"/>
              <a:gd name="connsiteX3" fmla="*/ 0 w 6289316"/>
              <a:gd name="connsiteY3" fmla="*/ 1923698 h 1923698"/>
              <a:gd name="connsiteX4" fmla="*/ 99742 w 6289316"/>
              <a:gd name="connsiteY4" fmla="*/ 1564004 h 1923698"/>
              <a:gd name="connsiteX0" fmla="*/ 99742 w 6289316"/>
              <a:gd name="connsiteY0" fmla="*/ 1773458 h 2133152"/>
              <a:gd name="connsiteX1" fmla="*/ 6041669 w 6289316"/>
              <a:gd name="connsiteY1" fmla="*/ 0 h 2133152"/>
              <a:gd name="connsiteX2" fmla="*/ 6289316 w 6289316"/>
              <a:gd name="connsiteY2" fmla="*/ 209454 h 2133152"/>
              <a:gd name="connsiteX3" fmla="*/ 0 w 6289316"/>
              <a:gd name="connsiteY3" fmla="*/ 2133152 h 2133152"/>
              <a:gd name="connsiteX4" fmla="*/ 99742 w 6289316"/>
              <a:gd name="connsiteY4" fmla="*/ 1773458 h 2133152"/>
              <a:gd name="connsiteX0" fmla="*/ 99742 w 6194868"/>
              <a:gd name="connsiteY0" fmla="*/ 1773458 h 2133152"/>
              <a:gd name="connsiteX1" fmla="*/ 6041669 w 6194868"/>
              <a:gd name="connsiteY1" fmla="*/ 0 h 2133152"/>
              <a:gd name="connsiteX2" fmla="*/ 6194868 w 6194868"/>
              <a:gd name="connsiteY2" fmla="*/ 240751 h 2133152"/>
              <a:gd name="connsiteX3" fmla="*/ 0 w 6194868"/>
              <a:gd name="connsiteY3" fmla="*/ 2133152 h 2133152"/>
              <a:gd name="connsiteX4" fmla="*/ 99742 w 6194868"/>
              <a:gd name="connsiteY4" fmla="*/ 1773458 h 2133152"/>
              <a:gd name="connsiteX0" fmla="*/ 119739 w 6214865"/>
              <a:gd name="connsiteY0" fmla="*/ 1773458 h 2138849"/>
              <a:gd name="connsiteX1" fmla="*/ 6061666 w 6214865"/>
              <a:gd name="connsiteY1" fmla="*/ 0 h 2138849"/>
              <a:gd name="connsiteX2" fmla="*/ 6214865 w 6214865"/>
              <a:gd name="connsiteY2" fmla="*/ 240751 h 2138849"/>
              <a:gd name="connsiteX3" fmla="*/ 0 w 6214865"/>
              <a:gd name="connsiteY3" fmla="*/ 2138849 h 2138849"/>
              <a:gd name="connsiteX4" fmla="*/ 119739 w 6214865"/>
              <a:gd name="connsiteY4" fmla="*/ 1773458 h 2138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14865" h="2138849">
                <a:moveTo>
                  <a:pt x="119739" y="1773458"/>
                </a:moveTo>
                <a:lnTo>
                  <a:pt x="6061666" y="0"/>
                </a:lnTo>
                <a:lnTo>
                  <a:pt x="6214865" y="240751"/>
                </a:lnTo>
                <a:lnTo>
                  <a:pt x="0" y="2138849"/>
                </a:lnTo>
                <a:lnTo>
                  <a:pt x="119739" y="1773458"/>
                </a:lnTo>
                <a:close/>
              </a:path>
            </a:pathLst>
          </a:custGeom>
          <a:solidFill>
            <a:srgbClr val="3F3F3F"/>
          </a:solidFill>
          <a:ln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5791200" y="-20200"/>
            <a:ext cx="3393041" cy="2797505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Isosceles Triangle 17"/>
          <p:cNvSpPr/>
          <p:nvPr userDrawn="1"/>
        </p:nvSpPr>
        <p:spPr>
          <a:xfrm rot="16200000">
            <a:off x="5516668" y="3230668"/>
            <a:ext cx="4080696" cy="3173968"/>
          </a:xfrm>
          <a:custGeom>
            <a:avLst/>
            <a:gdLst>
              <a:gd name="connsiteX0" fmla="*/ 0 w 1885950"/>
              <a:gd name="connsiteY0" fmla="*/ 2236498 h 2236498"/>
              <a:gd name="connsiteX1" fmla="*/ 1885950 w 1885950"/>
              <a:gd name="connsiteY1" fmla="*/ 0 h 2236498"/>
              <a:gd name="connsiteX2" fmla="*/ 1885950 w 1885950"/>
              <a:gd name="connsiteY2" fmla="*/ 2236498 h 2236498"/>
              <a:gd name="connsiteX3" fmla="*/ 0 w 1885950"/>
              <a:gd name="connsiteY3" fmla="*/ 2236498 h 2236498"/>
              <a:gd name="connsiteX0" fmla="*/ 0 w 2990355"/>
              <a:gd name="connsiteY0" fmla="*/ 2236498 h 2236498"/>
              <a:gd name="connsiteX1" fmla="*/ 2990355 w 2990355"/>
              <a:gd name="connsiteY1" fmla="*/ 0 h 2236498"/>
              <a:gd name="connsiteX2" fmla="*/ 2990355 w 2990355"/>
              <a:gd name="connsiteY2" fmla="*/ 2236498 h 2236498"/>
              <a:gd name="connsiteX3" fmla="*/ 0 w 2990355"/>
              <a:gd name="connsiteY3" fmla="*/ 2236498 h 2236498"/>
              <a:gd name="connsiteX0" fmla="*/ 0 w 3049735"/>
              <a:gd name="connsiteY0" fmla="*/ 2236500 h 2236500"/>
              <a:gd name="connsiteX1" fmla="*/ 3049735 w 3049735"/>
              <a:gd name="connsiteY1" fmla="*/ 0 h 2236500"/>
              <a:gd name="connsiteX2" fmla="*/ 3049735 w 3049735"/>
              <a:gd name="connsiteY2" fmla="*/ 2236498 h 2236500"/>
              <a:gd name="connsiteX3" fmla="*/ 0 w 3049735"/>
              <a:gd name="connsiteY3" fmla="*/ 2236500 h 2236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9735" h="2236500">
                <a:moveTo>
                  <a:pt x="0" y="2236500"/>
                </a:moveTo>
                <a:lnTo>
                  <a:pt x="3049735" y="0"/>
                </a:lnTo>
                <a:lnTo>
                  <a:pt x="3049735" y="2236498"/>
                </a:lnTo>
                <a:lnTo>
                  <a:pt x="0" y="2236500"/>
                </a:lnTo>
                <a:close/>
              </a:path>
            </a:pathLst>
          </a:custGeom>
          <a:solidFill>
            <a:srgbClr val="04C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ight Triangle 16"/>
          <p:cNvSpPr/>
          <p:nvPr userDrawn="1"/>
        </p:nvSpPr>
        <p:spPr>
          <a:xfrm>
            <a:off x="-19716" y="381000"/>
            <a:ext cx="5429916" cy="3684097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-19716" y="4065097"/>
            <a:ext cx="4963680" cy="2820621"/>
          </a:xfrm>
          <a:prstGeom prst="rect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Isosceles Triangle 17"/>
          <p:cNvSpPr/>
          <p:nvPr userDrawn="1"/>
        </p:nvSpPr>
        <p:spPr>
          <a:xfrm flipV="1">
            <a:off x="-19716" y="-20201"/>
            <a:ext cx="7696200" cy="4085297"/>
          </a:xfrm>
          <a:prstGeom prst="triangle">
            <a:avLst>
              <a:gd name="adj" fmla="val 76383"/>
            </a:avLst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Isosceles Triangle 10"/>
          <p:cNvSpPr/>
          <p:nvPr userDrawn="1"/>
        </p:nvSpPr>
        <p:spPr>
          <a:xfrm rot="21135326">
            <a:off x="5955793" y="2811056"/>
            <a:ext cx="526985" cy="384677"/>
          </a:xfrm>
          <a:prstGeom prst="triangle">
            <a:avLst>
              <a:gd name="adj" fmla="val 97055"/>
            </a:avLst>
          </a:prstGeom>
          <a:solidFill>
            <a:srgbClr val="04C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Isosceles Triangle 12"/>
          <p:cNvSpPr/>
          <p:nvPr userDrawn="1"/>
        </p:nvSpPr>
        <p:spPr>
          <a:xfrm>
            <a:off x="1371600" y="2777306"/>
            <a:ext cx="7822166" cy="4108412"/>
          </a:xfrm>
          <a:prstGeom prst="triangle">
            <a:avLst>
              <a:gd name="adj" fmla="val 64663"/>
            </a:avLst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Isosceles Triangle 16"/>
          <p:cNvSpPr/>
          <p:nvPr userDrawn="1"/>
        </p:nvSpPr>
        <p:spPr>
          <a:xfrm rot="19852538">
            <a:off x="-609600" y="3472284"/>
            <a:ext cx="3659262" cy="1577940"/>
          </a:xfrm>
          <a:custGeom>
            <a:avLst/>
            <a:gdLst>
              <a:gd name="connsiteX0" fmla="*/ 0 w 3522030"/>
              <a:gd name="connsiteY0" fmla="*/ 1577940 h 1577940"/>
              <a:gd name="connsiteX1" fmla="*/ 694157 w 3522030"/>
              <a:gd name="connsiteY1" fmla="*/ 0 h 1577940"/>
              <a:gd name="connsiteX2" fmla="*/ 3522030 w 3522030"/>
              <a:gd name="connsiteY2" fmla="*/ 1577940 h 1577940"/>
              <a:gd name="connsiteX3" fmla="*/ 0 w 3522030"/>
              <a:gd name="connsiteY3" fmla="*/ 1577940 h 1577940"/>
              <a:gd name="connsiteX0" fmla="*/ 0 w 3659262"/>
              <a:gd name="connsiteY0" fmla="*/ 1555857 h 1577940"/>
              <a:gd name="connsiteX1" fmla="*/ 831389 w 3659262"/>
              <a:gd name="connsiteY1" fmla="*/ 0 h 1577940"/>
              <a:gd name="connsiteX2" fmla="*/ 3659262 w 3659262"/>
              <a:gd name="connsiteY2" fmla="*/ 1577940 h 1577940"/>
              <a:gd name="connsiteX3" fmla="*/ 0 w 3659262"/>
              <a:gd name="connsiteY3" fmla="*/ 1555857 h 157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9262" h="1577940">
                <a:moveTo>
                  <a:pt x="0" y="1555857"/>
                </a:moveTo>
                <a:lnTo>
                  <a:pt x="831389" y="0"/>
                </a:lnTo>
                <a:lnTo>
                  <a:pt x="3659262" y="1577940"/>
                </a:lnTo>
                <a:lnTo>
                  <a:pt x="0" y="1555857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-19716" y="4035400"/>
            <a:ext cx="9203171" cy="17046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8059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042" y="29718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-53235" y="3930968"/>
            <a:ext cx="9236690" cy="208864"/>
          </a:xfrm>
          <a:prstGeom prst="rect">
            <a:avLst/>
          </a:prstGeom>
          <a:solidFill>
            <a:srgbClr val="000000">
              <a:alpha val="2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-53236" y="5658661"/>
            <a:ext cx="9238097" cy="208864"/>
          </a:xfrm>
          <a:prstGeom prst="rect">
            <a:avLst/>
          </a:prstGeom>
          <a:solidFill>
            <a:srgbClr val="000000">
              <a:alpha val="2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28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5" y="5581952"/>
            <a:ext cx="9144000" cy="12760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631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1952"/>
            <a:ext cx="9144000" cy="12760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852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arallelogram 16"/>
          <p:cNvSpPr/>
          <p:nvPr userDrawn="1"/>
        </p:nvSpPr>
        <p:spPr>
          <a:xfrm rot="19244907">
            <a:off x="2588579" y="1812657"/>
            <a:ext cx="6675959" cy="326232"/>
          </a:xfrm>
          <a:custGeom>
            <a:avLst/>
            <a:gdLst>
              <a:gd name="connsiteX0" fmla="*/ 0 w 6740013"/>
              <a:gd name="connsiteY0" fmla="*/ 318227 h 318227"/>
              <a:gd name="connsiteX1" fmla="*/ 79557 w 6740013"/>
              <a:gd name="connsiteY1" fmla="*/ 0 h 318227"/>
              <a:gd name="connsiteX2" fmla="*/ 6740013 w 6740013"/>
              <a:gd name="connsiteY2" fmla="*/ 0 h 318227"/>
              <a:gd name="connsiteX3" fmla="*/ 6660456 w 6740013"/>
              <a:gd name="connsiteY3" fmla="*/ 318227 h 318227"/>
              <a:gd name="connsiteX4" fmla="*/ 0 w 6740013"/>
              <a:gd name="connsiteY4" fmla="*/ 318227 h 318227"/>
              <a:gd name="connsiteX0" fmla="*/ 0 w 6740013"/>
              <a:gd name="connsiteY0" fmla="*/ 318227 h 334677"/>
              <a:gd name="connsiteX1" fmla="*/ 79557 w 6740013"/>
              <a:gd name="connsiteY1" fmla="*/ 0 h 334677"/>
              <a:gd name="connsiteX2" fmla="*/ 6740013 w 6740013"/>
              <a:gd name="connsiteY2" fmla="*/ 0 h 334677"/>
              <a:gd name="connsiteX3" fmla="*/ 6709042 w 6740013"/>
              <a:gd name="connsiteY3" fmla="*/ 334677 h 334677"/>
              <a:gd name="connsiteX4" fmla="*/ 0 w 6740013"/>
              <a:gd name="connsiteY4" fmla="*/ 318227 h 334677"/>
              <a:gd name="connsiteX0" fmla="*/ 0 w 6709042"/>
              <a:gd name="connsiteY0" fmla="*/ 318227 h 334677"/>
              <a:gd name="connsiteX1" fmla="*/ 79557 w 6709042"/>
              <a:gd name="connsiteY1" fmla="*/ 0 h 334677"/>
              <a:gd name="connsiteX2" fmla="*/ 6592440 w 6709042"/>
              <a:gd name="connsiteY2" fmla="*/ 99426 h 334677"/>
              <a:gd name="connsiteX3" fmla="*/ 6709042 w 6709042"/>
              <a:gd name="connsiteY3" fmla="*/ 334677 h 334677"/>
              <a:gd name="connsiteX4" fmla="*/ 0 w 6709042"/>
              <a:gd name="connsiteY4" fmla="*/ 318227 h 334677"/>
              <a:gd name="connsiteX0" fmla="*/ 0 w 6709042"/>
              <a:gd name="connsiteY0" fmla="*/ 318227 h 334677"/>
              <a:gd name="connsiteX1" fmla="*/ 79557 w 6709042"/>
              <a:gd name="connsiteY1" fmla="*/ 0 h 334677"/>
              <a:gd name="connsiteX2" fmla="*/ 6560451 w 6709042"/>
              <a:gd name="connsiteY2" fmla="*/ 122208 h 334677"/>
              <a:gd name="connsiteX3" fmla="*/ 6709042 w 6709042"/>
              <a:gd name="connsiteY3" fmla="*/ 334677 h 334677"/>
              <a:gd name="connsiteX4" fmla="*/ 0 w 6709042"/>
              <a:gd name="connsiteY4" fmla="*/ 318227 h 334677"/>
              <a:gd name="connsiteX0" fmla="*/ 0 w 6709042"/>
              <a:gd name="connsiteY0" fmla="*/ 318227 h 334677"/>
              <a:gd name="connsiteX1" fmla="*/ 79557 w 6709042"/>
              <a:gd name="connsiteY1" fmla="*/ 0 h 334677"/>
              <a:gd name="connsiteX2" fmla="*/ 6570714 w 6709042"/>
              <a:gd name="connsiteY2" fmla="*/ 80865 h 334677"/>
              <a:gd name="connsiteX3" fmla="*/ 6709042 w 6709042"/>
              <a:gd name="connsiteY3" fmla="*/ 334677 h 334677"/>
              <a:gd name="connsiteX4" fmla="*/ 0 w 6709042"/>
              <a:gd name="connsiteY4" fmla="*/ 318227 h 334677"/>
              <a:gd name="connsiteX0" fmla="*/ 0 w 6755516"/>
              <a:gd name="connsiteY0" fmla="*/ 318227 h 324268"/>
              <a:gd name="connsiteX1" fmla="*/ 79557 w 6755516"/>
              <a:gd name="connsiteY1" fmla="*/ 0 h 324268"/>
              <a:gd name="connsiteX2" fmla="*/ 6570714 w 6755516"/>
              <a:gd name="connsiteY2" fmla="*/ 80865 h 324268"/>
              <a:gd name="connsiteX3" fmla="*/ 6755516 w 6755516"/>
              <a:gd name="connsiteY3" fmla="*/ 324268 h 324268"/>
              <a:gd name="connsiteX4" fmla="*/ 0 w 6755516"/>
              <a:gd name="connsiteY4" fmla="*/ 318227 h 324268"/>
              <a:gd name="connsiteX0" fmla="*/ 76458 w 6675959"/>
              <a:gd name="connsiteY0" fmla="*/ 326232 h 326232"/>
              <a:gd name="connsiteX1" fmla="*/ 0 w 6675959"/>
              <a:gd name="connsiteY1" fmla="*/ 0 h 326232"/>
              <a:gd name="connsiteX2" fmla="*/ 6491157 w 6675959"/>
              <a:gd name="connsiteY2" fmla="*/ 80865 h 326232"/>
              <a:gd name="connsiteX3" fmla="*/ 6675959 w 6675959"/>
              <a:gd name="connsiteY3" fmla="*/ 324268 h 326232"/>
              <a:gd name="connsiteX4" fmla="*/ 76458 w 6675959"/>
              <a:gd name="connsiteY4" fmla="*/ 326232 h 326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959" h="326232">
                <a:moveTo>
                  <a:pt x="76458" y="326232"/>
                </a:moveTo>
                <a:lnTo>
                  <a:pt x="0" y="0"/>
                </a:lnTo>
                <a:lnTo>
                  <a:pt x="6491157" y="80865"/>
                </a:lnTo>
                <a:lnTo>
                  <a:pt x="6675959" y="324268"/>
                </a:lnTo>
                <a:lnTo>
                  <a:pt x="76458" y="326232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Isosceles Triangle 7"/>
          <p:cNvSpPr/>
          <p:nvPr userDrawn="1"/>
        </p:nvSpPr>
        <p:spPr>
          <a:xfrm rot="19390560">
            <a:off x="-2731803" y="-1340343"/>
            <a:ext cx="10766687" cy="5579964"/>
          </a:xfrm>
          <a:custGeom>
            <a:avLst/>
            <a:gdLst>
              <a:gd name="connsiteX0" fmla="*/ 0 w 10120256"/>
              <a:gd name="connsiteY0" fmla="*/ 5334294 h 5334294"/>
              <a:gd name="connsiteX1" fmla="*/ 4146674 w 10120256"/>
              <a:gd name="connsiteY1" fmla="*/ 0 h 5334294"/>
              <a:gd name="connsiteX2" fmla="*/ 10120256 w 10120256"/>
              <a:gd name="connsiteY2" fmla="*/ 5334294 h 5334294"/>
              <a:gd name="connsiteX3" fmla="*/ 0 w 10120256"/>
              <a:gd name="connsiteY3" fmla="*/ 5334294 h 5334294"/>
              <a:gd name="connsiteX0" fmla="*/ 0 w 10993144"/>
              <a:gd name="connsiteY0" fmla="*/ 5334294 h 5334294"/>
              <a:gd name="connsiteX1" fmla="*/ 4146674 w 10993144"/>
              <a:gd name="connsiteY1" fmla="*/ 0 h 5334294"/>
              <a:gd name="connsiteX2" fmla="*/ 10993144 w 10993144"/>
              <a:gd name="connsiteY2" fmla="*/ 4623911 h 5334294"/>
              <a:gd name="connsiteX3" fmla="*/ 0 w 10993144"/>
              <a:gd name="connsiteY3" fmla="*/ 5334294 h 5334294"/>
              <a:gd name="connsiteX0" fmla="*/ 0 w 10993144"/>
              <a:gd name="connsiteY0" fmla="*/ 5667473 h 5667473"/>
              <a:gd name="connsiteX1" fmla="*/ 4362042 w 10993144"/>
              <a:gd name="connsiteY1" fmla="*/ 0 h 5667473"/>
              <a:gd name="connsiteX2" fmla="*/ 10993144 w 10993144"/>
              <a:gd name="connsiteY2" fmla="*/ 4957090 h 5667473"/>
              <a:gd name="connsiteX3" fmla="*/ 0 w 10993144"/>
              <a:gd name="connsiteY3" fmla="*/ 5667473 h 5667473"/>
              <a:gd name="connsiteX0" fmla="*/ 0 w 10788482"/>
              <a:gd name="connsiteY0" fmla="*/ 5599070 h 5599070"/>
              <a:gd name="connsiteX1" fmla="*/ 4157380 w 10788482"/>
              <a:gd name="connsiteY1" fmla="*/ 0 h 5599070"/>
              <a:gd name="connsiteX2" fmla="*/ 10788482 w 10788482"/>
              <a:gd name="connsiteY2" fmla="*/ 4957090 h 5599070"/>
              <a:gd name="connsiteX3" fmla="*/ 0 w 10788482"/>
              <a:gd name="connsiteY3" fmla="*/ 5599070 h 5599070"/>
              <a:gd name="connsiteX0" fmla="*/ 0 w 10788482"/>
              <a:gd name="connsiteY0" fmla="*/ 5555425 h 5555425"/>
              <a:gd name="connsiteX1" fmla="*/ 4192899 w 10788482"/>
              <a:gd name="connsiteY1" fmla="*/ 0 h 5555425"/>
              <a:gd name="connsiteX2" fmla="*/ 10788482 w 10788482"/>
              <a:gd name="connsiteY2" fmla="*/ 4913445 h 5555425"/>
              <a:gd name="connsiteX3" fmla="*/ 0 w 10788482"/>
              <a:gd name="connsiteY3" fmla="*/ 5555425 h 5555425"/>
              <a:gd name="connsiteX0" fmla="*/ 0 w 10788482"/>
              <a:gd name="connsiteY0" fmla="*/ 5579964 h 5579964"/>
              <a:gd name="connsiteX1" fmla="*/ 4160125 w 10788482"/>
              <a:gd name="connsiteY1" fmla="*/ 0 h 5579964"/>
              <a:gd name="connsiteX2" fmla="*/ 10788482 w 10788482"/>
              <a:gd name="connsiteY2" fmla="*/ 4937984 h 5579964"/>
              <a:gd name="connsiteX3" fmla="*/ 0 w 10788482"/>
              <a:gd name="connsiteY3" fmla="*/ 5579964 h 5579964"/>
              <a:gd name="connsiteX0" fmla="*/ 0 w 10766687"/>
              <a:gd name="connsiteY0" fmla="*/ 5579964 h 5579964"/>
              <a:gd name="connsiteX1" fmla="*/ 4160125 w 10766687"/>
              <a:gd name="connsiteY1" fmla="*/ 0 h 5579964"/>
              <a:gd name="connsiteX2" fmla="*/ 10766687 w 10766687"/>
              <a:gd name="connsiteY2" fmla="*/ 4989862 h 5579964"/>
              <a:gd name="connsiteX3" fmla="*/ 0 w 10766687"/>
              <a:gd name="connsiteY3" fmla="*/ 5579964 h 5579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66687" h="5579964">
                <a:moveTo>
                  <a:pt x="0" y="5579964"/>
                </a:moveTo>
                <a:lnTo>
                  <a:pt x="4160125" y="0"/>
                </a:lnTo>
                <a:lnTo>
                  <a:pt x="10766687" y="4989862"/>
                </a:lnTo>
                <a:lnTo>
                  <a:pt x="0" y="5579964"/>
                </a:lnTo>
                <a:close/>
              </a:path>
            </a:pathLst>
          </a:cu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0" y="3255521"/>
            <a:ext cx="441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70" t="66776" r="6060" b="7570"/>
          <a:stretch/>
        </p:blipFill>
        <p:spPr>
          <a:xfrm>
            <a:off x="7848600" y="7162800"/>
            <a:ext cx="4018986" cy="2468435"/>
          </a:xfrm>
          <a:prstGeom prst="rect">
            <a:avLst/>
          </a:prstGeom>
        </p:spPr>
      </p:pic>
      <p:sp>
        <p:nvSpPr>
          <p:cNvPr id="7" name="Isosceles Triangle 6"/>
          <p:cNvSpPr/>
          <p:nvPr userDrawn="1"/>
        </p:nvSpPr>
        <p:spPr>
          <a:xfrm>
            <a:off x="0" y="1797132"/>
            <a:ext cx="7467600" cy="5060868"/>
          </a:xfrm>
          <a:prstGeom prst="triangle">
            <a:avLst>
              <a:gd name="adj" fmla="val 0"/>
            </a:avLst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arallelogram 8"/>
          <p:cNvSpPr/>
          <p:nvPr userDrawn="1"/>
        </p:nvSpPr>
        <p:spPr>
          <a:xfrm rot="6665387">
            <a:off x="696305" y="-326919"/>
            <a:ext cx="2452639" cy="5089127"/>
          </a:xfrm>
          <a:custGeom>
            <a:avLst/>
            <a:gdLst>
              <a:gd name="connsiteX0" fmla="*/ 0 w 2286000"/>
              <a:gd name="connsiteY0" fmla="*/ 4307478 h 4307478"/>
              <a:gd name="connsiteX1" fmla="*/ 986729 w 2286000"/>
              <a:gd name="connsiteY1" fmla="*/ 0 h 4307478"/>
              <a:gd name="connsiteX2" fmla="*/ 2286000 w 2286000"/>
              <a:gd name="connsiteY2" fmla="*/ 0 h 4307478"/>
              <a:gd name="connsiteX3" fmla="*/ 1299271 w 2286000"/>
              <a:gd name="connsiteY3" fmla="*/ 4307478 h 4307478"/>
              <a:gd name="connsiteX4" fmla="*/ 0 w 2286000"/>
              <a:gd name="connsiteY4" fmla="*/ 4307478 h 4307478"/>
              <a:gd name="connsiteX0" fmla="*/ 0 w 2145767"/>
              <a:gd name="connsiteY0" fmla="*/ 4307478 h 4307478"/>
              <a:gd name="connsiteX1" fmla="*/ 986729 w 2145767"/>
              <a:gd name="connsiteY1" fmla="*/ 0 h 4307478"/>
              <a:gd name="connsiteX2" fmla="*/ 2145767 w 2145767"/>
              <a:gd name="connsiteY2" fmla="*/ 645103 h 4307478"/>
              <a:gd name="connsiteX3" fmla="*/ 1299271 w 2145767"/>
              <a:gd name="connsiteY3" fmla="*/ 4307478 h 4307478"/>
              <a:gd name="connsiteX4" fmla="*/ 0 w 2145767"/>
              <a:gd name="connsiteY4" fmla="*/ 4307478 h 4307478"/>
              <a:gd name="connsiteX0" fmla="*/ 0 w 2178998"/>
              <a:gd name="connsiteY0" fmla="*/ 4307478 h 4307478"/>
              <a:gd name="connsiteX1" fmla="*/ 986729 w 2178998"/>
              <a:gd name="connsiteY1" fmla="*/ 0 h 4307478"/>
              <a:gd name="connsiteX2" fmla="*/ 2178998 w 2178998"/>
              <a:gd name="connsiteY2" fmla="*/ 265704 h 4307478"/>
              <a:gd name="connsiteX3" fmla="*/ 1299271 w 2178998"/>
              <a:gd name="connsiteY3" fmla="*/ 4307478 h 4307478"/>
              <a:gd name="connsiteX4" fmla="*/ 0 w 2178998"/>
              <a:gd name="connsiteY4" fmla="*/ 4307478 h 4307478"/>
              <a:gd name="connsiteX0" fmla="*/ 0 w 2178998"/>
              <a:gd name="connsiteY0" fmla="*/ 4543220 h 4543220"/>
              <a:gd name="connsiteX1" fmla="*/ 1210025 w 2178998"/>
              <a:gd name="connsiteY1" fmla="*/ 0 h 4543220"/>
              <a:gd name="connsiteX2" fmla="*/ 2178998 w 2178998"/>
              <a:gd name="connsiteY2" fmla="*/ 501446 h 4543220"/>
              <a:gd name="connsiteX3" fmla="*/ 1299271 w 2178998"/>
              <a:gd name="connsiteY3" fmla="*/ 4543220 h 4543220"/>
              <a:gd name="connsiteX4" fmla="*/ 0 w 2178998"/>
              <a:gd name="connsiteY4" fmla="*/ 4543220 h 4543220"/>
              <a:gd name="connsiteX0" fmla="*/ 0 w 2178998"/>
              <a:gd name="connsiteY0" fmla="*/ 4543220 h 4543220"/>
              <a:gd name="connsiteX1" fmla="*/ 1210025 w 2178998"/>
              <a:gd name="connsiteY1" fmla="*/ 0 h 4543220"/>
              <a:gd name="connsiteX2" fmla="*/ 2178998 w 2178998"/>
              <a:gd name="connsiteY2" fmla="*/ 501446 h 4543220"/>
              <a:gd name="connsiteX3" fmla="*/ 1294714 w 2178998"/>
              <a:gd name="connsiteY3" fmla="*/ 4492608 h 4543220"/>
              <a:gd name="connsiteX4" fmla="*/ 0 w 2178998"/>
              <a:gd name="connsiteY4" fmla="*/ 4543220 h 4543220"/>
              <a:gd name="connsiteX0" fmla="*/ 0 w 2452639"/>
              <a:gd name="connsiteY0" fmla="*/ 5075186 h 5075186"/>
              <a:gd name="connsiteX1" fmla="*/ 1483666 w 2452639"/>
              <a:gd name="connsiteY1" fmla="*/ 0 h 5075186"/>
              <a:gd name="connsiteX2" fmla="*/ 2452639 w 2452639"/>
              <a:gd name="connsiteY2" fmla="*/ 501446 h 5075186"/>
              <a:gd name="connsiteX3" fmla="*/ 1568355 w 2452639"/>
              <a:gd name="connsiteY3" fmla="*/ 4492608 h 5075186"/>
              <a:gd name="connsiteX4" fmla="*/ 0 w 2452639"/>
              <a:gd name="connsiteY4" fmla="*/ 5075186 h 5075186"/>
              <a:gd name="connsiteX0" fmla="*/ 0 w 2452639"/>
              <a:gd name="connsiteY0" fmla="*/ 5075186 h 5075186"/>
              <a:gd name="connsiteX1" fmla="*/ 1483666 w 2452639"/>
              <a:gd name="connsiteY1" fmla="*/ 0 h 5075186"/>
              <a:gd name="connsiteX2" fmla="*/ 2452639 w 2452639"/>
              <a:gd name="connsiteY2" fmla="*/ 501446 h 5075186"/>
              <a:gd name="connsiteX3" fmla="*/ 1530770 w 2452639"/>
              <a:gd name="connsiteY3" fmla="*/ 4492142 h 5075186"/>
              <a:gd name="connsiteX4" fmla="*/ 0 w 2452639"/>
              <a:gd name="connsiteY4" fmla="*/ 5075186 h 5075186"/>
              <a:gd name="connsiteX0" fmla="*/ 0 w 2452639"/>
              <a:gd name="connsiteY0" fmla="*/ 5075186 h 5089127"/>
              <a:gd name="connsiteX1" fmla="*/ 1483666 w 2452639"/>
              <a:gd name="connsiteY1" fmla="*/ 0 h 5089127"/>
              <a:gd name="connsiteX2" fmla="*/ 2452639 w 2452639"/>
              <a:gd name="connsiteY2" fmla="*/ 501446 h 5089127"/>
              <a:gd name="connsiteX3" fmla="*/ 1530770 w 2452639"/>
              <a:gd name="connsiteY3" fmla="*/ 4492142 h 5089127"/>
              <a:gd name="connsiteX4" fmla="*/ 10363 w 2452639"/>
              <a:gd name="connsiteY4" fmla="*/ 5089127 h 5089127"/>
              <a:gd name="connsiteX5" fmla="*/ 0 w 2452639"/>
              <a:gd name="connsiteY5" fmla="*/ 5075186 h 5089127"/>
              <a:gd name="connsiteX0" fmla="*/ 0 w 2452639"/>
              <a:gd name="connsiteY0" fmla="*/ 5075186 h 5089127"/>
              <a:gd name="connsiteX1" fmla="*/ 1483666 w 2452639"/>
              <a:gd name="connsiteY1" fmla="*/ 0 h 5089127"/>
              <a:gd name="connsiteX2" fmla="*/ 2452639 w 2452639"/>
              <a:gd name="connsiteY2" fmla="*/ 501446 h 5089127"/>
              <a:gd name="connsiteX3" fmla="*/ 1530770 w 2452639"/>
              <a:gd name="connsiteY3" fmla="*/ 4492142 h 5089127"/>
              <a:gd name="connsiteX4" fmla="*/ 10363 w 2452639"/>
              <a:gd name="connsiteY4" fmla="*/ 5089127 h 5089127"/>
              <a:gd name="connsiteX5" fmla="*/ 0 w 2452639"/>
              <a:gd name="connsiteY5" fmla="*/ 5075186 h 5089127"/>
              <a:gd name="connsiteX0" fmla="*/ 0 w 2452639"/>
              <a:gd name="connsiteY0" fmla="*/ 5075186 h 5089127"/>
              <a:gd name="connsiteX1" fmla="*/ 1483666 w 2452639"/>
              <a:gd name="connsiteY1" fmla="*/ 0 h 5089127"/>
              <a:gd name="connsiteX2" fmla="*/ 2452639 w 2452639"/>
              <a:gd name="connsiteY2" fmla="*/ 501446 h 5089127"/>
              <a:gd name="connsiteX3" fmla="*/ 1538305 w 2452639"/>
              <a:gd name="connsiteY3" fmla="*/ 4511681 h 5089127"/>
              <a:gd name="connsiteX4" fmla="*/ 10363 w 2452639"/>
              <a:gd name="connsiteY4" fmla="*/ 5089127 h 5089127"/>
              <a:gd name="connsiteX5" fmla="*/ 0 w 2452639"/>
              <a:gd name="connsiteY5" fmla="*/ 5075186 h 5089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52639" h="5089127">
                <a:moveTo>
                  <a:pt x="0" y="5075186"/>
                </a:moveTo>
                <a:lnTo>
                  <a:pt x="1483666" y="0"/>
                </a:lnTo>
                <a:lnTo>
                  <a:pt x="2452639" y="501446"/>
                </a:lnTo>
                <a:lnTo>
                  <a:pt x="1538305" y="4511681"/>
                </a:lnTo>
                <a:lnTo>
                  <a:pt x="10363" y="5089127"/>
                </a:lnTo>
                <a:lnTo>
                  <a:pt x="0" y="5075186"/>
                </a:lnTo>
                <a:close/>
              </a:path>
            </a:pathLst>
          </a:custGeom>
          <a:solidFill>
            <a:srgbClr val="000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Parallelogram 8"/>
          <p:cNvSpPr/>
          <p:nvPr userDrawn="1"/>
        </p:nvSpPr>
        <p:spPr>
          <a:xfrm rot="7146366">
            <a:off x="1383302" y="543408"/>
            <a:ext cx="739129" cy="4412746"/>
          </a:xfrm>
          <a:custGeom>
            <a:avLst/>
            <a:gdLst>
              <a:gd name="connsiteX0" fmla="*/ 0 w 2286000"/>
              <a:gd name="connsiteY0" fmla="*/ 4307478 h 4307478"/>
              <a:gd name="connsiteX1" fmla="*/ 986729 w 2286000"/>
              <a:gd name="connsiteY1" fmla="*/ 0 h 4307478"/>
              <a:gd name="connsiteX2" fmla="*/ 2286000 w 2286000"/>
              <a:gd name="connsiteY2" fmla="*/ 0 h 4307478"/>
              <a:gd name="connsiteX3" fmla="*/ 1299271 w 2286000"/>
              <a:gd name="connsiteY3" fmla="*/ 4307478 h 4307478"/>
              <a:gd name="connsiteX4" fmla="*/ 0 w 2286000"/>
              <a:gd name="connsiteY4" fmla="*/ 4307478 h 4307478"/>
              <a:gd name="connsiteX0" fmla="*/ 0 w 2145767"/>
              <a:gd name="connsiteY0" fmla="*/ 4307478 h 4307478"/>
              <a:gd name="connsiteX1" fmla="*/ 986729 w 2145767"/>
              <a:gd name="connsiteY1" fmla="*/ 0 h 4307478"/>
              <a:gd name="connsiteX2" fmla="*/ 2145767 w 2145767"/>
              <a:gd name="connsiteY2" fmla="*/ 645103 h 4307478"/>
              <a:gd name="connsiteX3" fmla="*/ 1299271 w 2145767"/>
              <a:gd name="connsiteY3" fmla="*/ 4307478 h 4307478"/>
              <a:gd name="connsiteX4" fmla="*/ 0 w 2145767"/>
              <a:gd name="connsiteY4" fmla="*/ 4307478 h 4307478"/>
              <a:gd name="connsiteX0" fmla="*/ 0 w 2178998"/>
              <a:gd name="connsiteY0" fmla="*/ 4307478 h 4307478"/>
              <a:gd name="connsiteX1" fmla="*/ 986729 w 2178998"/>
              <a:gd name="connsiteY1" fmla="*/ 0 h 4307478"/>
              <a:gd name="connsiteX2" fmla="*/ 2178998 w 2178998"/>
              <a:gd name="connsiteY2" fmla="*/ 265704 h 4307478"/>
              <a:gd name="connsiteX3" fmla="*/ 1299271 w 2178998"/>
              <a:gd name="connsiteY3" fmla="*/ 4307478 h 4307478"/>
              <a:gd name="connsiteX4" fmla="*/ 0 w 2178998"/>
              <a:gd name="connsiteY4" fmla="*/ 4307478 h 4307478"/>
              <a:gd name="connsiteX0" fmla="*/ 0 w 2178998"/>
              <a:gd name="connsiteY0" fmla="*/ 4543220 h 4543220"/>
              <a:gd name="connsiteX1" fmla="*/ 1210025 w 2178998"/>
              <a:gd name="connsiteY1" fmla="*/ 0 h 4543220"/>
              <a:gd name="connsiteX2" fmla="*/ 2178998 w 2178998"/>
              <a:gd name="connsiteY2" fmla="*/ 501446 h 4543220"/>
              <a:gd name="connsiteX3" fmla="*/ 1299271 w 2178998"/>
              <a:gd name="connsiteY3" fmla="*/ 4543220 h 4543220"/>
              <a:gd name="connsiteX4" fmla="*/ 0 w 2178998"/>
              <a:gd name="connsiteY4" fmla="*/ 4543220 h 4543220"/>
              <a:gd name="connsiteX0" fmla="*/ 0 w 2178998"/>
              <a:gd name="connsiteY0" fmla="*/ 4543220 h 4543220"/>
              <a:gd name="connsiteX1" fmla="*/ 1210025 w 2178998"/>
              <a:gd name="connsiteY1" fmla="*/ 0 h 4543220"/>
              <a:gd name="connsiteX2" fmla="*/ 2178998 w 2178998"/>
              <a:gd name="connsiteY2" fmla="*/ 501446 h 4543220"/>
              <a:gd name="connsiteX3" fmla="*/ 1294714 w 2178998"/>
              <a:gd name="connsiteY3" fmla="*/ 4492608 h 4543220"/>
              <a:gd name="connsiteX4" fmla="*/ 0 w 2178998"/>
              <a:gd name="connsiteY4" fmla="*/ 4543220 h 4543220"/>
              <a:gd name="connsiteX0" fmla="*/ 0 w 2452639"/>
              <a:gd name="connsiteY0" fmla="*/ 5075186 h 5075186"/>
              <a:gd name="connsiteX1" fmla="*/ 1483666 w 2452639"/>
              <a:gd name="connsiteY1" fmla="*/ 0 h 5075186"/>
              <a:gd name="connsiteX2" fmla="*/ 2452639 w 2452639"/>
              <a:gd name="connsiteY2" fmla="*/ 501446 h 5075186"/>
              <a:gd name="connsiteX3" fmla="*/ 1568355 w 2452639"/>
              <a:gd name="connsiteY3" fmla="*/ 4492608 h 5075186"/>
              <a:gd name="connsiteX4" fmla="*/ 0 w 2452639"/>
              <a:gd name="connsiteY4" fmla="*/ 5075186 h 5075186"/>
              <a:gd name="connsiteX0" fmla="*/ 0 w 2664933"/>
              <a:gd name="connsiteY0" fmla="*/ 5075186 h 5075186"/>
              <a:gd name="connsiteX1" fmla="*/ 1483666 w 2664933"/>
              <a:gd name="connsiteY1" fmla="*/ 0 h 5075186"/>
              <a:gd name="connsiteX2" fmla="*/ 2664934 w 2664933"/>
              <a:gd name="connsiteY2" fmla="*/ 498678 h 5075186"/>
              <a:gd name="connsiteX3" fmla="*/ 1568355 w 2664933"/>
              <a:gd name="connsiteY3" fmla="*/ 4492608 h 5075186"/>
              <a:gd name="connsiteX4" fmla="*/ 0 w 2664933"/>
              <a:gd name="connsiteY4" fmla="*/ 5075186 h 5075186"/>
              <a:gd name="connsiteX0" fmla="*/ 0 w 2664933"/>
              <a:gd name="connsiteY0" fmla="*/ 4692787 h 4692787"/>
              <a:gd name="connsiteX1" fmla="*/ 1392535 w 2664933"/>
              <a:gd name="connsiteY1" fmla="*/ 0 h 4692787"/>
              <a:gd name="connsiteX2" fmla="*/ 2664934 w 2664933"/>
              <a:gd name="connsiteY2" fmla="*/ 116279 h 4692787"/>
              <a:gd name="connsiteX3" fmla="*/ 1568355 w 2664933"/>
              <a:gd name="connsiteY3" fmla="*/ 4110209 h 4692787"/>
              <a:gd name="connsiteX4" fmla="*/ 0 w 2664933"/>
              <a:gd name="connsiteY4" fmla="*/ 4692787 h 4692787"/>
              <a:gd name="connsiteX0" fmla="*/ 1 w 2515792"/>
              <a:gd name="connsiteY0" fmla="*/ 4412746 h 4412746"/>
              <a:gd name="connsiteX1" fmla="*/ 1243394 w 2515792"/>
              <a:gd name="connsiteY1" fmla="*/ 0 h 4412746"/>
              <a:gd name="connsiteX2" fmla="*/ 2515793 w 2515792"/>
              <a:gd name="connsiteY2" fmla="*/ 116279 h 4412746"/>
              <a:gd name="connsiteX3" fmla="*/ 1419214 w 2515792"/>
              <a:gd name="connsiteY3" fmla="*/ 4110209 h 4412746"/>
              <a:gd name="connsiteX4" fmla="*/ 1 w 2515792"/>
              <a:gd name="connsiteY4" fmla="*/ 4412746 h 4412746"/>
              <a:gd name="connsiteX0" fmla="*/ 1 w 2515792"/>
              <a:gd name="connsiteY0" fmla="*/ 4412746 h 4412746"/>
              <a:gd name="connsiteX1" fmla="*/ 1243394 w 2515792"/>
              <a:gd name="connsiteY1" fmla="*/ 0 h 4412746"/>
              <a:gd name="connsiteX2" fmla="*/ 2515793 w 2515792"/>
              <a:gd name="connsiteY2" fmla="*/ 116279 h 4412746"/>
              <a:gd name="connsiteX3" fmla="*/ 1440191 w 2515792"/>
              <a:gd name="connsiteY3" fmla="*/ 4178678 h 4412746"/>
              <a:gd name="connsiteX4" fmla="*/ 1 w 2515792"/>
              <a:gd name="connsiteY4" fmla="*/ 4412746 h 4412746"/>
              <a:gd name="connsiteX0" fmla="*/ 1 w 2515792"/>
              <a:gd name="connsiteY0" fmla="*/ 4412746 h 4412746"/>
              <a:gd name="connsiteX1" fmla="*/ 1243394 w 2515792"/>
              <a:gd name="connsiteY1" fmla="*/ 0 h 4412746"/>
              <a:gd name="connsiteX2" fmla="*/ 2515793 w 2515792"/>
              <a:gd name="connsiteY2" fmla="*/ 116279 h 4412746"/>
              <a:gd name="connsiteX3" fmla="*/ 1343246 w 2515792"/>
              <a:gd name="connsiteY3" fmla="*/ 4170568 h 4412746"/>
              <a:gd name="connsiteX4" fmla="*/ 1 w 2515792"/>
              <a:gd name="connsiteY4" fmla="*/ 4412746 h 4412746"/>
              <a:gd name="connsiteX0" fmla="*/ 1 w 2515792"/>
              <a:gd name="connsiteY0" fmla="*/ 4412746 h 4412746"/>
              <a:gd name="connsiteX1" fmla="*/ 1243394 w 2515792"/>
              <a:gd name="connsiteY1" fmla="*/ 0 h 4412746"/>
              <a:gd name="connsiteX2" fmla="*/ 2515793 w 2515792"/>
              <a:gd name="connsiteY2" fmla="*/ 116279 h 4412746"/>
              <a:gd name="connsiteX3" fmla="*/ 1327198 w 2515792"/>
              <a:gd name="connsiteY3" fmla="*/ 4205149 h 4412746"/>
              <a:gd name="connsiteX4" fmla="*/ 1 w 2515792"/>
              <a:gd name="connsiteY4" fmla="*/ 4412746 h 4412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5792" h="4412746">
                <a:moveTo>
                  <a:pt x="1" y="4412746"/>
                </a:moveTo>
                <a:lnTo>
                  <a:pt x="1243394" y="0"/>
                </a:lnTo>
                <a:lnTo>
                  <a:pt x="2515793" y="116279"/>
                </a:lnTo>
                <a:lnTo>
                  <a:pt x="1327198" y="4205149"/>
                </a:lnTo>
                <a:lnTo>
                  <a:pt x="1" y="4412746"/>
                </a:lnTo>
                <a:close/>
              </a:path>
            </a:pathLst>
          </a:custGeom>
          <a:solidFill>
            <a:srgbClr val="000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Parallelogram 8"/>
          <p:cNvSpPr/>
          <p:nvPr userDrawn="1"/>
        </p:nvSpPr>
        <p:spPr>
          <a:xfrm rot="14934613" flipH="1">
            <a:off x="2567540" y="3489386"/>
            <a:ext cx="2676310" cy="6564232"/>
          </a:xfrm>
          <a:custGeom>
            <a:avLst/>
            <a:gdLst>
              <a:gd name="connsiteX0" fmla="*/ 0 w 2452639"/>
              <a:gd name="connsiteY0" fmla="*/ 6423789 h 6423789"/>
              <a:gd name="connsiteX1" fmla="*/ 0 w 2452639"/>
              <a:gd name="connsiteY1" fmla="*/ 0 h 6423789"/>
              <a:gd name="connsiteX2" fmla="*/ 2452639 w 2452639"/>
              <a:gd name="connsiteY2" fmla="*/ 6423789 h 6423789"/>
              <a:gd name="connsiteX3" fmla="*/ 0 w 2452639"/>
              <a:gd name="connsiteY3" fmla="*/ 6423789 h 6423789"/>
              <a:gd name="connsiteX0" fmla="*/ 0 w 2645016"/>
              <a:gd name="connsiteY0" fmla="*/ 4743016 h 6423789"/>
              <a:gd name="connsiteX1" fmla="*/ 192377 w 2645016"/>
              <a:gd name="connsiteY1" fmla="*/ 0 h 6423789"/>
              <a:gd name="connsiteX2" fmla="*/ 2645016 w 2645016"/>
              <a:gd name="connsiteY2" fmla="*/ 6423789 h 6423789"/>
              <a:gd name="connsiteX3" fmla="*/ 0 w 2645016"/>
              <a:gd name="connsiteY3" fmla="*/ 4743016 h 6423789"/>
              <a:gd name="connsiteX0" fmla="*/ 0 w 2664992"/>
              <a:gd name="connsiteY0" fmla="*/ 4743016 h 6564232"/>
              <a:gd name="connsiteX1" fmla="*/ 192377 w 2664992"/>
              <a:gd name="connsiteY1" fmla="*/ 0 h 6564232"/>
              <a:gd name="connsiteX2" fmla="*/ 2664992 w 2664992"/>
              <a:gd name="connsiteY2" fmla="*/ 6564232 h 6564232"/>
              <a:gd name="connsiteX3" fmla="*/ 0 w 2664992"/>
              <a:gd name="connsiteY3" fmla="*/ 4743016 h 6564232"/>
              <a:gd name="connsiteX0" fmla="*/ 0 w 2676310"/>
              <a:gd name="connsiteY0" fmla="*/ 4743016 h 6564232"/>
              <a:gd name="connsiteX1" fmla="*/ 192377 w 2676310"/>
              <a:gd name="connsiteY1" fmla="*/ 0 h 6564232"/>
              <a:gd name="connsiteX2" fmla="*/ 2676310 w 2676310"/>
              <a:gd name="connsiteY2" fmla="*/ 6511482 h 6564232"/>
              <a:gd name="connsiteX3" fmla="*/ 2664992 w 2676310"/>
              <a:gd name="connsiteY3" fmla="*/ 6564232 h 6564232"/>
              <a:gd name="connsiteX4" fmla="*/ 0 w 2676310"/>
              <a:gd name="connsiteY4" fmla="*/ 4743016 h 65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76310" h="6564232">
                <a:moveTo>
                  <a:pt x="0" y="4743016"/>
                </a:moveTo>
                <a:lnTo>
                  <a:pt x="192377" y="0"/>
                </a:lnTo>
                <a:cubicBezTo>
                  <a:pt x="1017048" y="2171769"/>
                  <a:pt x="1851639" y="4339713"/>
                  <a:pt x="2676310" y="6511482"/>
                </a:cubicBezTo>
                <a:lnTo>
                  <a:pt x="2664992" y="6564232"/>
                </a:lnTo>
                <a:lnTo>
                  <a:pt x="0" y="4743016"/>
                </a:lnTo>
                <a:close/>
              </a:path>
            </a:pathLst>
          </a:custGeom>
          <a:solidFill>
            <a:srgbClr val="000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 userDrawn="1"/>
        </p:nvSpPr>
        <p:spPr>
          <a:xfrm>
            <a:off x="3276600" y="4379188"/>
            <a:ext cx="2133600" cy="2131761"/>
          </a:xfrm>
          <a:prstGeom prst="ellipse">
            <a:avLst/>
          </a:prstGeom>
          <a:solidFill>
            <a:schemeClr val="bg1"/>
          </a:solidFill>
          <a:ln w="127000">
            <a:solidFill>
              <a:srgbClr val="0F0F0F">
                <a:alpha val="14902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 userDrawn="1"/>
        </p:nvSpPr>
        <p:spPr>
          <a:xfrm>
            <a:off x="4732647" y="465668"/>
            <a:ext cx="2665225" cy="2662928"/>
          </a:xfrm>
          <a:prstGeom prst="ellipse">
            <a:avLst/>
          </a:prstGeom>
          <a:solidFill>
            <a:schemeClr val="bg1"/>
          </a:solidFill>
          <a:ln w="127000">
            <a:solidFill>
              <a:srgbClr val="0F0F0F">
                <a:alpha val="14902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 userDrawn="1"/>
        </p:nvSpPr>
        <p:spPr>
          <a:xfrm>
            <a:off x="548066" y="2435269"/>
            <a:ext cx="2133600" cy="2131761"/>
          </a:xfrm>
          <a:prstGeom prst="ellipse">
            <a:avLst/>
          </a:prstGeom>
          <a:solidFill>
            <a:schemeClr val="bg1"/>
          </a:solidFill>
          <a:ln w="127000">
            <a:solidFill>
              <a:srgbClr val="0F0F0F">
                <a:alpha val="14902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20270"/>
            <a:ext cx="1778225" cy="66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898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252" y="5610527"/>
            <a:ext cx="9161252" cy="12760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800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252" y="5600643"/>
            <a:ext cx="9161252" cy="12760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80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6" y="5581952"/>
            <a:ext cx="9153525" cy="12760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424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9339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144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>
          <a:xfrm>
            <a:off x="341169" y="403412"/>
            <a:ext cx="8458777" cy="322729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945" rIns="0" bIns="0" anchor="t"/>
          <a:lstStyle>
            <a:lvl1pPr marL="0" marR="0" indent="0" algn="ctr">
              <a:lnSpc>
                <a:spcPts val="1346"/>
              </a:lnSpc>
              <a:spcAft>
                <a:spcPts val="1041"/>
              </a:spcAft>
              <a:defRPr/>
            </a:lvl1pPr>
          </a:lstStyle>
          <a:p>
            <a:pPr marL="0" marR="0" indent="0" algn="ctr">
              <a:lnSpc>
                <a:spcPts val="1500"/>
              </a:lnSpc>
              <a:spcAft>
                <a:spcPts val="1160"/>
              </a:spcAft>
            </a:pPr>
            <a:r>
              <a:rPr lang="en-US" sz="1300" b="1" spc="0">
                <a:solidFill>
                  <a:srgbClr val="000000"/>
                </a:solidFill>
                <a:latin typeface="Calibri" panose="02020603050405020304" pitchFamily="2"/>
              </a:rPr>
              <a:t>30-DAY WALKTHROUGH INSPECTION CHECKLIST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0"/>
          </p:nvPr>
        </p:nvSpPr>
        <p:spPr>
          <a:xfrm>
            <a:off x="341169" y="5534585"/>
            <a:ext cx="8458777" cy="707091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268" rIns="0" bIns="0" anchor="t"/>
          <a:lstStyle>
            <a:lvl1pPr marL="0" marR="0" indent="0" algn="ctr">
              <a:lnSpc>
                <a:spcPts val="987"/>
              </a:lnSpc>
              <a:spcBef>
                <a:spcPts val="3468"/>
              </a:spcBef>
              <a:spcAft>
                <a:spcPts val="0"/>
              </a:spcAft>
              <a:defRPr/>
            </a:lvl1pPr>
          </a:lstStyle>
          <a:p>
            <a:pPr marL="91440" marR="0" indent="0" algn="l">
              <a:lnSpc>
                <a:spcPts val="1200"/>
              </a:lnSpc>
              <a:spcAft>
                <a:spcPts val="0"/>
              </a:spcAft>
            </a:pPr>
            <a:r>
              <a:rPr lang="en-US" sz="1000" b="1" spc="-13">
                <a:solidFill>
                  <a:srgbClr val="000000"/>
                </a:solidFill>
                <a:latin typeface="Calibri" panose="02020603050405020304" pitchFamily="2"/>
              </a:rPr>
              <a:t>Note: </a:t>
            </a:r>
            <a:r>
              <a:rPr lang="en-US" sz="1000" spc="-13">
                <a:solidFill>
                  <a:srgbClr val="000000"/>
                </a:solidFill>
                <a:latin typeface="Calibri" panose="02020603050405020304" pitchFamily="2"/>
              </a:rPr>
              <a:t>Spill prevention equipment at UST systems receiving deliveries at intervals greater than every 30 days may be checked prior to each delivery. </a:t>
            </a:r>
          </a:p>
          <a:p>
            <a:pPr marL="0" marR="0" indent="0" algn="ctr">
              <a:lnSpc>
                <a:spcPts val="1100"/>
              </a:lnSpc>
              <a:spcBef>
                <a:spcPts val="3865"/>
              </a:spcBef>
              <a:spcAft>
                <a:spcPts val="0"/>
              </a:spcAft>
            </a:pPr>
            <a:r>
              <a:rPr lang="en-US" sz="1000" spc="0">
                <a:solidFill>
                  <a:srgbClr val="000000"/>
                </a:solidFill>
                <a:latin typeface="Calibri" panose="02020603050405020304" pitchFamily="2"/>
              </a:rPr>
              <a:t>1 </a:t>
            </a:r>
          </a:p>
        </p:txBody>
      </p:sp>
    </p:spTree>
    <p:extLst>
      <p:ext uri="{BB962C8B-B14F-4D97-AF65-F5344CB8AC3E}">
        <p14:creationId xmlns:p14="http://schemas.microsoft.com/office/powerpoint/2010/main" val="2940168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530" y="5581952"/>
            <a:ext cx="9186530" cy="12760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305800" cy="398145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100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530" y="5581952"/>
            <a:ext cx="9186530" cy="12760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4495800" cy="3981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5181600" y="2819400"/>
            <a:ext cx="3810000" cy="26670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068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7" t="37238" r="52311" b="37238"/>
          <a:stretch/>
        </p:blipFill>
        <p:spPr>
          <a:xfrm>
            <a:off x="9372600" y="3505200"/>
            <a:ext cx="3158201" cy="2362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09999"/>
            <a:ext cx="8229600" cy="2057401"/>
          </a:xfrm>
        </p:spPr>
        <p:txBody>
          <a:bodyPr/>
          <a:lstStyle>
            <a:lvl1pPr marL="0" indent="0" algn="ctr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ight Triangle 7"/>
          <p:cNvSpPr/>
          <p:nvPr userDrawn="1"/>
        </p:nvSpPr>
        <p:spPr>
          <a:xfrm>
            <a:off x="0" y="5715001"/>
            <a:ext cx="7086600" cy="1142999"/>
          </a:xfrm>
          <a:prstGeom prst="rtTriangle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Parallelogram 9"/>
          <p:cNvSpPr/>
          <p:nvPr userDrawn="1"/>
        </p:nvSpPr>
        <p:spPr>
          <a:xfrm rot="535789">
            <a:off x="-39483" y="6002409"/>
            <a:ext cx="5490398" cy="217995"/>
          </a:xfrm>
          <a:custGeom>
            <a:avLst/>
            <a:gdLst>
              <a:gd name="connsiteX0" fmla="*/ 0 w 5680327"/>
              <a:gd name="connsiteY0" fmla="*/ 189227 h 189227"/>
              <a:gd name="connsiteX1" fmla="*/ 47307 w 5680327"/>
              <a:gd name="connsiteY1" fmla="*/ 0 h 189227"/>
              <a:gd name="connsiteX2" fmla="*/ 5680327 w 5680327"/>
              <a:gd name="connsiteY2" fmla="*/ 0 h 189227"/>
              <a:gd name="connsiteX3" fmla="*/ 5633020 w 5680327"/>
              <a:gd name="connsiteY3" fmla="*/ 189227 h 189227"/>
              <a:gd name="connsiteX4" fmla="*/ 0 w 5680327"/>
              <a:gd name="connsiteY4" fmla="*/ 189227 h 189227"/>
              <a:gd name="connsiteX0" fmla="*/ 206212 w 5633020"/>
              <a:gd name="connsiteY0" fmla="*/ 207243 h 207243"/>
              <a:gd name="connsiteX1" fmla="*/ 0 w 5633020"/>
              <a:gd name="connsiteY1" fmla="*/ 0 h 207243"/>
              <a:gd name="connsiteX2" fmla="*/ 5633020 w 5633020"/>
              <a:gd name="connsiteY2" fmla="*/ 0 h 207243"/>
              <a:gd name="connsiteX3" fmla="*/ 5585713 w 5633020"/>
              <a:gd name="connsiteY3" fmla="*/ 189227 h 207243"/>
              <a:gd name="connsiteX4" fmla="*/ 206212 w 5633020"/>
              <a:gd name="connsiteY4" fmla="*/ 207243 h 207243"/>
              <a:gd name="connsiteX0" fmla="*/ 63590 w 5490398"/>
              <a:gd name="connsiteY0" fmla="*/ 220012 h 220012"/>
              <a:gd name="connsiteX1" fmla="*/ 0 w 5490398"/>
              <a:gd name="connsiteY1" fmla="*/ 0 h 220012"/>
              <a:gd name="connsiteX2" fmla="*/ 5490398 w 5490398"/>
              <a:gd name="connsiteY2" fmla="*/ 12769 h 220012"/>
              <a:gd name="connsiteX3" fmla="*/ 5443091 w 5490398"/>
              <a:gd name="connsiteY3" fmla="*/ 201996 h 220012"/>
              <a:gd name="connsiteX4" fmla="*/ 63590 w 5490398"/>
              <a:gd name="connsiteY4" fmla="*/ 220012 h 220012"/>
              <a:gd name="connsiteX0" fmla="*/ 15064 w 5490398"/>
              <a:gd name="connsiteY0" fmla="*/ 217995 h 217995"/>
              <a:gd name="connsiteX1" fmla="*/ 0 w 5490398"/>
              <a:gd name="connsiteY1" fmla="*/ 0 h 217995"/>
              <a:gd name="connsiteX2" fmla="*/ 5490398 w 5490398"/>
              <a:gd name="connsiteY2" fmla="*/ 12769 h 217995"/>
              <a:gd name="connsiteX3" fmla="*/ 5443091 w 5490398"/>
              <a:gd name="connsiteY3" fmla="*/ 201996 h 217995"/>
              <a:gd name="connsiteX4" fmla="*/ 15064 w 5490398"/>
              <a:gd name="connsiteY4" fmla="*/ 217995 h 217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0398" h="217995">
                <a:moveTo>
                  <a:pt x="15064" y="217995"/>
                </a:moveTo>
                <a:lnTo>
                  <a:pt x="0" y="0"/>
                </a:lnTo>
                <a:lnTo>
                  <a:pt x="5490398" y="12769"/>
                </a:lnTo>
                <a:lnTo>
                  <a:pt x="5443091" y="201996"/>
                </a:lnTo>
                <a:lnTo>
                  <a:pt x="15064" y="217995"/>
                </a:lnTo>
                <a:close/>
              </a:path>
            </a:pathLst>
          </a:custGeom>
          <a:solidFill>
            <a:srgbClr val="000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ight Triangle 8"/>
          <p:cNvSpPr/>
          <p:nvPr userDrawn="1"/>
        </p:nvSpPr>
        <p:spPr>
          <a:xfrm flipH="1">
            <a:off x="2801156" y="5715001"/>
            <a:ext cx="6400800" cy="1142999"/>
          </a:xfrm>
          <a:prstGeom prst="rtTriangle">
            <a:avLst/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85824" y="2009775"/>
            <a:ext cx="1524000" cy="914400"/>
            <a:chOff x="885824" y="2009775"/>
            <a:chExt cx="1524000" cy="914400"/>
          </a:xfrm>
        </p:grpSpPr>
        <p:sp>
          <p:nvSpPr>
            <p:cNvPr id="11" name="Pentagon 10"/>
            <p:cNvSpPr/>
            <p:nvPr userDrawn="1"/>
          </p:nvSpPr>
          <p:spPr>
            <a:xfrm>
              <a:off x="885824" y="2009775"/>
              <a:ext cx="1524000" cy="914400"/>
            </a:xfrm>
            <a:prstGeom prst="homePlate">
              <a:avLst>
                <a:gd name="adj" fmla="val 26042"/>
              </a:avLst>
            </a:prstGeom>
            <a:solidFill>
              <a:srgbClr val="04B8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885824" y="2266950"/>
              <a:ext cx="942975" cy="400050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" name="Group 13"/>
          <p:cNvGrpSpPr/>
          <p:nvPr userDrawn="1"/>
        </p:nvGrpSpPr>
        <p:grpSpPr>
          <a:xfrm>
            <a:off x="4800600" y="1981200"/>
            <a:ext cx="1524000" cy="914400"/>
            <a:chOff x="885824" y="2009775"/>
            <a:chExt cx="1524000" cy="914400"/>
          </a:xfrm>
        </p:grpSpPr>
        <p:sp>
          <p:nvSpPr>
            <p:cNvPr id="15" name="Pentagon 14"/>
            <p:cNvSpPr/>
            <p:nvPr userDrawn="1"/>
          </p:nvSpPr>
          <p:spPr>
            <a:xfrm>
              <a:off x="885824" y="2009775"/>
              <a:ext cx="1524000" cy="914400"/>
            </a:xfrm>
            <a:prstGeom prst="homePlate">
              <a:avLst>
                <a:gd name="adj" fmla="val 26042"/>
              </a:avLst>
            </a:prstGeom>
            <a:solidFill>
              <a:srgbClr val="04B8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885824" y="2266950"/>
              <a:ext cx="942975" cy="400050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3" name="Group 22"/>
          <p:cNvGrpSpPr/>
          <p:nvPr userDrawn="1"/>
        </p:nvGrpSpPr>
        <p:grpSpPr>
          <a:xfrm>
            <a:off x="2848781" y="2009775"/>
            <a:ext cx="1524000" cy="914400"/>
            <a:chOff x="2971800" y="2009775"/>
            <a:chExt cx="1524000" cy="914400"/>
          </a:xfrm>
        </p:grpSpPr>
        <p:sp>
          <p:nvSpPr>
            <p:cNvPr id="18" name="Pentagon 17"/>
            <p:cNvSpPr/>
            <p:nvPr userDrawn="1"/>
          </p:nvSpPr>
          <p:spPr>
            <a:xfrm>
              <a:off x="2971800" y="2009775"/>
              <a:ext cx="1524000" cy="914400"/>
            </a:xfrm>
            <a:prstGeom prst="homePlate">
              <a:avLst>
                <a:gd name="adj" fmla="val 26042"/>
              </a:avLst>
            </a:prstGeom>
            <a:solidFill>
              <a:srgbClr val="7EC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2971800" y="2266950"/>
              <a:ext cx="942975" cy="400050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1" name="Pentagon 20"/>
          <p:cNvSpPr/>
          <p:nvPr userDrawn="1"/>
        </p:nvSpPr>
        <p:spPr>
          <a:xfrm>
            <a:off x="6796087" y="2009775"/>
            <a:ext cx="1524000" cy="914400"/>
          </a:xfrm>
          <a:prstGeom prst="homePlate">
            <a:avLst>
              <a:gd name="adj" fmla="val 26042"/>
            </a:avLst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6796087" y="2266950"/>
            <a:ext cx="942975" cy="40005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885825" y="2971800"/>
            <a:ext cx="1524000" cy="68580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14"/>
          </p:nvPr>
        </p:nvSpPr>
        <p:spPr>
          <a:xfrm>
            <a:off x="2839256" y="2971800"/>
            <a:ext cx="1524000" cy="68580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8" name="Text Placeholder 24"/>
          <p:cNvSpPr>
            <a:spLocks noGrp="1"/>
          </p:cNvSpPr>
          <p:nvPr>
            <p:ph type="body" sz="quarter" idx="15"/>
          </p:nvPr>
        </p:nvSpPr>
        <p:spPr>
          <a:xfrm>
            <a:off x="4772025" y="2971800"/>
            <a:ext cx="1524000" cy="68580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Text Placeholder 24"/>
          <p:cNvSpPr>
            <a:spLocks noGrp="1"/>
          </p:cNvSpPr>
          <p:nvPr>
            <p:ph type="body" sz="quarter" idx="16"/>
          </p:nvPr>
        </p:nvSpPr>
        <p:spPr>
          <a:xfrm>
            <a:off x="6725456" y="2971800"/>
            <a:ext cx="1524000" cy="68580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7" hasCustomPrompt="1"/>
          </p:nvPr>
        </p:nvSpPr>
        <p:spPr>
          <a:xfrm>
            <a:off x="885825" y="2238376"/>
            <a:ext cx="942975" cy="40005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edit</a:t>
            </a:r>
          </a:p>
        </p:txBody>
      </p:sp>
      <p:sp>
        <p:nvSpPr>
          <p:cNvPr id="32" name="Text Placeholder 30"/>
          <p:cNvSpPr>
            <a:spLocks noGrp="1"/>
          </p:cNvSpPr>
          <p:nvPr>
            <p:ph type="body" sz="quarter" idx="18" hasCustomPrompt="1"/>
          </p:nvPr>
        </p:nvSpPr>
        <p:spPr>
          <a:xfrm>
            <a:off x="2848780" y="2246948"/>
            <a:ext cx="942975" cy="44005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edit</a:t>
            </a:r>
          </a:p>
        </p:txBody>
      </p:sp>
      <p:sp>
        <p:nvSpPr>
          <p:cNvPr id="33" name="Text Placeholder 30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209800"/>
            <a:ext cx="942975" cy="40005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edit</a:t>
            </a:r>
          </a:p>
        </p:txBody>
      </p:sp>
      <p:sp>
        <p:nvSpPr>
          <p:cNvPr id="34" name="Text Placeholder 30"/>
          <p:cNvSpPr>
            <a:spLocks noGrp="1"/>
          </p:cNvSpPr>
          <p:nvPr>
            <p:ph type="body" sz="quarter" idx="20" hasCustomPrompt="1"/>
          </p:nvPr>
        </p:nvSpPr>
        <p:spPr>
          <a:xfrm>
            <a:off x="6796086" y="2209800"/>
            <a:ext cx="942975" cy="40005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edit</a:t>
            </a:r>
          </a:p>
        </p:txBody>
      </p:sp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40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72" t="37238" r="5856" b="37238"/>
          <a:stretch/>
        </p:blipFill>
        <p:spPr>
          <a:xfrm>
            <a:off x="9455037" y="4648200"/>
            <a:ext cx="2743200" cy="2051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54" y="5581952"/>
            <a:ext cx="9167854" cy="1276048"/>
          </a:xfrm>
          <a:prstGeom prst="rect">
            <a:avLst/>
          </a:prstGeom>
        </p:spPr>
      </p:pic>
      <p:sp>
        <p:nvSpPr>
          <p:cNvPr id="8" name="Hexagon 7"/>
          <p:cNvSpPr/>
          <p:nvPr userDrawn="1"/>
        </p:nvSpPr>
        <p:spPr>
          <a:xfrm>
            <a:off x="3429000" y="1504950"/>
            <a:ext cx="1143000" cy="1085850"/>
          </a:xfrm>
          <a:prstGeom prst="hexagon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Hexagon 9"/>
          <p:cNvSpPr/>
          <p:nvPr userDrawn="1"/>
        </p:nvSpPr>
        <p:spPr>
          <a:xfrm>
            <a:off x="2438400" y="3657600"/>
            <a:ext cx="1143000" cy="1085850"/>
          </a:xfrm>
          <a:prstGeom prst="hexagon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Hexagon 10"/>
          <p:cNvSpPr/>
          <p:nvPr userDrawn="1"/>
        </p:nvSpPr>
        <p:spPr>
          <a:xfrm>
            <a:off x="2438400" y="2286000"/>
            <a:ext cx="1143000" cy="1085850"/>
          </a:xfrm>
          <a:prstGeom prst="hexagon">
            <a:avLst/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Hexagon 11"/>
          <p:cNvSpPr/>
          <p:nvPr userDrawn="1"/>
        </p:nvSpPr>
        <p:spPr>
          <a:xfrm>
            <a:off x="3429000" y="4458002"/>
            <a:ext cx="1143000" cy="1085850"/>
          </a:xfrm>
          <a:prstGeom prst="hexagon">
            <a:avLst/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 hasCustomPrompt="1"/>
          </p:nvPr>
        </p:nvSpPr>
        <p:spPr>
          <a:xfrm>
            <a:off x="3514725" y="1752600"/>
            <a:ext cx="1057275" cy="762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4" hasCustomPrompt="1"/>
          </p:nvPr>
        </p:nvSpPr>
        <p:spPr>
          <a:xfrm>
            <a:off x="2533650" y="2514600"/>
            <a:ext cx="1057275" cy="762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</a:t>
            </a:r>
          </a:p>
        </p:txBody>
      </p:sp>
      <p:sp>
        <p:nvSpPr>
          <p:cNvPr id="16" name="Content Placeholder 12"/>
          <p:cNvSpPr>
            <a:spLocks noGrp="1"/>
          </p:cNvSpPr>
          <p:nvPr>
            <p:ph sz="quarter" idx="15" hasCustomPrompt="1"/>
          </p:nvPr>
        </p:nvSpPr>
        <p:spPr>
          <a:xfrm>
            <a:off x="2514600" y="3886200"/>
            <a:ext cx="1057275" cy="762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</a:t>
            </a:r>
          </a:p>
        </p:txBody>
      </p:sp>
      <p:sp>
        <p:nvSpPr>
          <p:cNvPr id="17" name="Content Placeholder 12"/>
          <p:cNvSpPr>
            <a:spLocks noGrp="1"/>
          </p:cNvSpPr>
          <p:nvPr>
            <p:ph sz="quarter" idx="16" hasCustomPrompt="1"/>
          </p:nvPr>
        </p:nvSpPr>
        <p:spPr>
          <a:xfrm>
            <a:off x="3514725" y="4695825"/>
            <a:ext cx="1057275" cy="762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  <p:sp>
        <p:nvSpPr>
          <p:cNvPr id="19" name="Text Placeholder 18"/>
          <p:cNvSpPr>
            <a:spLocks noGrp="1"/>
          </p:cNvSpPr>
          <p:nvPr>
            <p:ph type="body" sz="quarter" idx="17"/>
          </p:nvPr>
        </p:nvSpPr>
        <p:spPr>
          <a:xfrm>
            <a:off x="4724400" y="1752600"/>
            <a:ext cx="2286000" cy="685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8"/>
          </p:nvPr>
        </p:nvSpPr>
        <p:spPr>
          <a:xfrm>
            <a:off x="3733800" y="3200400"/>
            <a:ext cx="4800600" cy="685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19"/>
          </p:nvPr>
        </p:nvSpPr>
        <p:spPr>
          <a:xfrm>
            <a:off x="4724400" y="4658027"/>
            <a:ext cx="2286000" cy="685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533400" y="3857625"/>
            <a:ext cx="1905000" cy="685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18"/>
          <p:cNvSpPr>
            <a:spLocks noGrp="1"/>
          </p:cNvSpPr>
          <p:nvPr>
            <p:ph type="body" sz="quarter" idx="21"/>
          </p:nvPr>
        </p:nvSpPr>
        <p:spPr>
          <a:xfrm>
            <a:off x="457200" y="2486025"/>
            <a:ext cx="1905000" cy="685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369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54" y="5581952"/>
            <a:ext cx="9167854" cy="1276048"/>
          </a:xfrm>
          <a:prstGeom prst="rect">
            <a:avLst/>
          </a:prstGeom>
        </p:spPr>
      </p:pic>
      <p:sp>
        <p:nvSpPr>
          <p:cNvPr id="8" name="Hexagon 7"/>
          <p:cNvSpPr/>
          <p:nvPr userDrawn="1"/>
        </p:nvSpPr>
        <p:spPr>
          <a:xfrm>
            <a:off x="1371600" y="1508494"/>
            <a:ext cx="1143000" cy="1085850"/>
          </a:xfrm>
          <a:prstGeom prst="hexagon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Hexagon 9"/>
          <p:cNvSpPr/>
          <p:nvPr userDrawn="1"/>
        </p:nvSpPr>
        <p:spPr>
          <a:xfrm>
            <a:off x="1488558" y="4496102"/>
            <a:ext cx="1143000" cy="1085850"/>
          </a:xfrm>
          <a:prstGeom prst="hexagon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Hexagon 11"/>
          <p:cNvSpPr/>
          <p:nvPr userDrawn="1"/>
        </p:nvSpPr>
        <p:spPr>
          <a:xfrm>
            <a:off x="592765" y="2895600"/>
            <a:ext cx="1143000" cy="1085850"/>
          </a:xfrm>
          <a:prstGeom prst="hexagon">
            <a:avLst/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 hasCustomPrompt="1"/>
          </p:nvPr>
        </p:nvSpPr>
        <p:spPr>
          <a:xfrm>
            <a:off x="1457325" y="1756144"/>
            <a:ext cx="1057275" cy="762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</a:t>
            </a:r>
          </a:p>
        </p:txBody>
      </p:sp>
      <p:sp>
        <p:nvSpPr>
          <p:cNvPr id="16" name="Content Placeholder 12"/>
          <p:cNvSpPr>
            <a:spLocks noGrp="1"/>
          </p:cNvSpPr>
          <p:nvPr>
            <p:ph sz="quarter" idx="15" hasCustomPrompt="1"/>
          </p:nvPr>
        </p:nvSpPr>
        <p:spPr>
          <a:xfrm>
            <a:off x="1564758" y="4724702"/>
            <a:ext cx="1057275" cy="762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</a:t>
            </a:r>
          </a:p>
        </p:txBody>
      </p:sp>
      <p:sp>
        <p:nvSpPr>
          <p:cNvPr id="17" name="Content Placeholder 12"/>
          <p:cNvSpPr>
            <a:spLocks noGrp="1"/>
          </p:cNvSpPr>
          <p:nvPr>
            <p:ph sz="quarter" idx="16" hasCustomPrompt="1"/>
          </p:nvPr>
        </p:nvSpPr>
        <p:spPr>
          <a:xfrm>
            <a:off x="678490" y="3133423"/>
            <a:ext cx="1057275" cy="762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  <p:sp>
        <p:nvSpPr>
          <p:cNvPr id="19" name="Text Placeholder 18"/>
          <p:cNvSpPr>
            <a:spLocks noGrp="1"/>
          </p:cNvSpPr>
          <p:nvPr>
            <p:ph type="body" sz="quarter" idx="17"/>
          </p:nvPr>
        </p:nvSpPr>
        <p:spPr>
          <a:xfrm>
            <a:off x="2666999" y="1756144"/>
            <a:ext cx="4546375" cy="685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8"/>
          </p:nvPr>
        </p:nvSpPr>
        <p:spPr>
          <a:xfrm>
            <a:off x="2649279" y="4496102"/>
            <a:ext cx="5577254" cy="10858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19"/>
          </p:nvPr>
        </p:nvSpPr>
        <p:spPr>
          <a:xfrm>
            <a:off x="1888165" y="3095625"/>
            <a:ext cx="3619500" cy="685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173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0" t="67098" r="52978" b="7378"/>
          <a:stretch/>
        </p:blipFill>
        <p:spPr>
          <a:xfrm>
            <a:off x="9296400" y="3876860"/>
            <a:ext cx="2590800" cy="19378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53" y="5581952"/>
            <a:ext cx="9167854" cy="12760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  <p:sp>
        <p:nvSpPr>
          <p:cNvPr id="9" name="Oval 8"/>
          <p:cNvSpPr/>
          <p:nvPr userDrawn="1"/>
        </p:nvSpPr>
        <p:spPr>
          <a:xfrm>
            <a:off x="3352800" y="1876425"/>
            <a:ext cx="990600" cy="1228725"/>
          </a:xfrm>
          <a:prstGeom prst="ellipse">
            <a:avLst/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 userDrawn="1"/>
        </p:nvSpPr>
        <p:spPr>
          <a:xfrm>
            <a:off x="4800600" y="3657600"/>
            <a:ext cx="990600" cy="1228725"/>
          </a:xfrm>
          <a:prstGeom prst="ellipse">
            <a:avLst/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 userDrawn="1"/>
        </p:nvSpPr>
        <p:spPr>
          <a:xfrm>
            <a:off x="4810125" y="1876425"/>
            <a:ext cx="990600" cy="1228725"/>
          </a:xfrm>
          <a:prstGeom prst="ellipse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 userDrawn="1"/>
        </p:nvSpPr>
        <p:spPr>
          <a:xfrm>
            <a:off x="3352800" y="3657600"/>
            <a:ext cx="990600" cy="1228725"/>
          </a:xfrm>
          <a:prstGeom prst="ellipse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 userDrawn="1"/>
        </p:nvSpPr>
        <p:spPr>
          <a:xfrm>
            <a:off x="4191000" y="2924360"/>
            <a:ext cx="762000" cy="990600"/>
          </a:xfrm>
          <a:prstGeom prst="ellipse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066800" y="2133600"/>
            <a:ext cx="2057400" cy="7905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1066800" y="3943535"/>
            <a:ext cx="2057400" cy="7905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6124575" y="2095500"/>
            <a:ext cx="2057400" cy="7905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6134100" y="3990975"/>
            <a:ext cx="2057400" cy="7905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8468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0" t="67098" r="52978" b="7378"/>
          <a:stretch/>
        </p:blipFill>
        <p:spPr>
          <a:xfrm>
            <a:off x="9296400" y="5029200"/>
            <a:ext cx="2546938" cy="1905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05" y="5638800"/>
            <a:ext cx="9175805" cy="12760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 rot="419559">
            <a:off x="3721119" y="2717693"/>
            <a:ext cx="1302898" cy="1556597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 rot="256794">
            <a:off x="3122803" y="1743906"/>
            <a:ext cx="1143000" cy="1459176"/>
          </a:xfrm>
          <a:prstGeom prst="rect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 rot="256794">
            <a:off x="4497871" y="3843022"/>
            <a:ext cx="1339281" cy="1651507"/>
          </a:xfrm>
          <a:prstGeom prst="rect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rot="256794">
            <a:off x="4597956" y="2209584"/>
            <a:ext cx="982116" cy="1177954"/>
          </a:xfrm>
          <a:prstGeom prst="rect">
            <a:avLst/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237300">
            <a:off x="3439421" y="3681725"/>
            <a:ext cx="679633" cy="885025"/>
          </a:xfrm>
          <a:prstGeom prst="rect">
            <a:avLst/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14400" y="2078206"/>
            <a:ext cx="2057400" cy="7905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1219200" y="3728949"/>
            <a:ext cx="2057400" cy="7905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5791200" y="2473494"/>
            <a:ext cx="2057400" cy="7905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6045087" y="4273487"/>
            <a:ext cx="2057400" cy="7905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047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53" y="5581952"/>
            <a:ext cx="9167854" cy="12760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  <p:sp>
        <p:nvSpPr>
          <p:cNvPr id="9" name="Bevel 8"/>
          <p:cNvSpPr/>
          <p:nvPr userDrawn="1"/>
        </p:nvSpPr>
        <p:spPr>
          <a:xfrm>
            <a:off x="392223" y="1510138"/>
            <a:ext cx="533400" cy="661621"/>
          </a:xfrm>
          <a:prstGeom prst="bevel">
            <a:avLst/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Bevel 11"/>
          <p:cNvSpPr/>
          <p:nvPr userDrawn="1"/>
        </p:nvSpPr>
        <p:spPr>
          <a:xfrm>
            <a:off x="392223" y="2362201"/>
            <a:ext cx="533400" cy="645375"/>
          </a:xfrm>
          <a:prstGeom prst="bevel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943344" y="1612348"/>
            <a:ext cx="6160752" cy="4572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Bevel 22"/>
          <p:cNvSpPr/>
          <p:nvPr userDrawn="1"/>
        </p:nvSpPr>
        <p:spPr>
          <a:xfrm>
            <a:off x="392223" y="3200401"/>
            <a:ext cx="533400" cy="661621"/>
          </a:xfrm>
          <a:prstGeom prst="bevel">
            <a:avLst/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Bevel 23"/>
          <p:cNvSpPr/>
          <p:nvPr userDrawn="1"/>
        </p:nvSpPr>
        <p:spPr>
          <a:xfrm>
            <a:off x="392223" y="4079025"/>
            <a:ext cx="533400" cy="645375"/>
          </a:xfrm>
          <a:prstGeom prst="bevel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Bevel 24"/>
          <p:cNvSpPr/>
          <p:nvPr userDrawn="1"/>
        </p:nvSpPr>
        <p:spPr>
          <a:xfrm>
            <a:off x="392223" y="4900979"/>
            <a:ext cx="533400" cy="661621"/>
          </a:xfrm>
          <a:prstGeom prst="bevel">
            <a:avLst/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Text Placeholder 14"/>
          <p:cNvSpPr>
            <a:spLocks noGrp="1"/>
          </p:cNvSpPr>
          <p:nvPr>
            <p:ph type="body" sz="quarter" idx="17"/>
          </p:nvPr>
        </p:nvSpPr>
        <p:spPr>
          <a:xfrm>
            <a:off x="952204" y="2456288"/>
            <a:ext cx="6160752" cy="4572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18"/>
          </p:nvPr>
        </p:nvSpPr>
        <p:spPr>
          <a:xfrm>
            <a:off x="930939" y="3302611"/>
            <a:ext cx="6160752" cy="4572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8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930939" y="4173112"/>
            <a:ext cx="6160752" cy="4572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948660" y="5003190"/>
            <a:ext cx="6160752" cy="4572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21"/>
          </p:nvPr>
        </p:nvSpPr>
        <p:spPr>
          <a:xfrm>
            <a:off x="392223" y="1510137"/>
            <a:ext cx="533400" cy="66162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8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Content Placeholder 29"/>
          <p:cNvSpPr>
            <a:spLocks noGrp="1"/>
          </p:cNvSpPr>
          <p:nvPr>
            <p:ph sz="quarter" idx="22"/>
          </p:nvPr>
        </p:nvSpPr>
        <p:spPr>
          <a:xfrm>
            <a:off x="391927" y="2362200"/>
            <a:ext cx="533696" cy="645375"/>
          </a:xfrm>
        </p:spPr>
        <p:txBody>
          <a:bodyPr/>
          <a:lstStyle>
            <a:lvl1pPr marL="0" indent="0">
              <a:buFontTx/>
              <a:buNone/>
              <a:defRPr sz="8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29"/>
          <p:cNvSpPr>
            <a:spLocks noGrp="1"/>
          </p:cNvSpPr>
          <p:nvPr>
            <p:ph sz="quarter" idx="23"/>
          </p:nvPr>
        </p:nvSpPr>
        <p:spPr>
          <a:xfrm>
            <a:off x="392223" y="3200400"/>
            <a:ext cx="533400" cy="661621"/>
          </a:xfrm>
        </p:spPr>
        <p:txBody>
          <a:bodyPr/>
          <a:lstStyle>
            <a:lvl1pPr marL="0" indent="0">
              <a:buFontTx/>
              <a:buNone/>
              <a:defRPr sz="8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3" name="Content Placeholder 29"/>
          <p:cNvSpPr>
            <a:spLocks noGrp="1"/>
          </p:cNvSpPr>
          <p:nvPr>
            <p:ph sz="quarter" idx="24"/>
          </p:nvPr>
        </p:nvSpPr>
        <p:spPr>
          <a:xfrm>
            <a:off x="392223" y="4079024"/>
            <a:ext cx="533400" cy="645375"/>
          </a:xfrm>
        </p:spPr>
        <p:txBody>
          <a:bodyPr/>
          <a:lstStyle>
            <a:lvl1pPr marL="0" indent="0">
              <a:buFontTx/>
              <a:buNone/>
              <a:defRPr sz="8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4" name="Content Placeholder 29"/>
          <p:cNvSpPr>
            <a:spLocks noGrp="1"/>
          </p:cNvSpPr>
          <p:nvPr>
            <p:ph sz="quarter" idx="25"/>
          </p:nvPr>
        </p:nvSpPr>
        <p:spPr>
          <a:xfrm>
            <a:off x="382181" y="4900978"/>
            <a:ext cx="543442" cy="661621"/>
          </a:xfrm>
        </p:spPr>
        <p:txBody>
          <a:bodyPr/>
          <a:lstStyle>
            <a:lvl1pPr marL="0" indent="0">
              <a:buFontTx/>
              <a:buNone/>
              <a:defRPr sz="8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1027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F96D8-41C4-4472-B9EF-E2D2DCBF5928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EDA3B-7CC4-4CBB-87A2-3561D0DA26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30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68" r:id="rId3"/>
    <p:sldLayoutId id="2147483650" r:id="rId4"/>
    <p:sldLayoutId id="2147483660" r:id="rId5"/>
    <p:sldLayoutId id="2147483664" r:id="rId6"/>
    <p:sldLayoutId id="2147483661" r:id="rId7"/>
    <p:sldLayoutId id="2147483662" r:id="rId8"/>
    <p:sldLayoutId id="2147483666" r:id="rId9"/>
    <p:sldLayoutId id="2147483651" r:id="rId10"/>
    <p:sldLayoutId id="2147483652" r:id="rId11"/>
    <p:sldLayoutId id="2147483653" r:id="rId12"/>
    <p:sldLayoutId id="2147483654" r:id="rId13"/>
    <p:sldLayoutId id="2147483655" r:id="rId14"/>
    <p:sldLayoutId id="2147483656" r:id="rId15"/>
    <p:sldLayoutId id="2147483657" r:id="rId16"/>
    <p:sldLayoutId id="2147483658" r:id="rId17"/>
    <p:sldLayoutId id="2147483659" r:id="rId18"/>
    <p:sldLayoutId id="2147483669" r:id="rId19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75000"/>
              <a:lumOff val="25000"/>
            </a:schemeClr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F96D8-41C4-4472-B9EF-E2D2DCBF592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EDA3B-7CC4-4CBB-87A2-3561D0DA26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439152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75000"/>
              <a:lumOff val="25000"/>
            </a:schemeClr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F96D8-41C4-4472-B9EF-E2D2DCBF592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EDA3B-7CC4-4CBB-87A2-3561D0DA26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939556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75000"/>
              <a:lumOff val="25000"/>
            </a:schemeClr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012071"/>
          </a:xfrm>
        </p:spPr>
        <p:txBody>
          <a:bodyPr>
            <a:noAutofit/>
          </a:bodyPr>
          <a:lstStyle/>
          <a:p>
            <a:r>
              <a:rPr lang="en-US" sz="3800" dirty="0" smtClean="0"/>
              <a:t>NEW COMPLIANCE </a:t>
            </a:r>
            <a:br>
              <a:rPr lang="en-US" sz="3800" dirty="0" smtClean="0"/>
            </a:br>
            <a:r>
              <a:rPr lang="en-US" sz="3800" dirty="0" smtClean="0"/>
              <a:t>REGULATIONS</a:t>
            </a:r>
            <a:endParaRPr lang="en-US" sz="3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6600"/>
            <a:ext cx="7772400" cy="762000"/>
          </a:xfrm>
        </p:spPr>
        <p:txBody>
          <a:bodyPr>
            <a:noAutofit/>
          </a:bodyPr>
          <a:lstStyle/>
          <a:p>
            <a:r>
              <a:rPr lang="en-US" sz="2100" dirty="0" smtClean="0"/>
              <a:t>Office of Land Resources</a:t>
            </a:r>
          </a:p>
          <a:p>
            <a:r>
              <a:rPr lang="en-US" sz="2100" dirty="0" smtClean="0"/>
              <a:t>Regulated Storage Tanks</a:t>
            </a:r>
            <a:endParaRPr lang="en-US" sz="21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867400"/>
            <a:ext cx="6466265" cy="70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82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Annual Release </a:t>
            </a:r>
            <a:r>
              <a:rPr lang="en-US" dirty="0"/>
              <a:t>Detection </a:t>
            </a:r>
            <a:r>
              <a:rPr lang="en-US" dirty="0" smtClean="0"/>
              <a:t>Equipment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295400"/>
            <a:ext cx="8305800" cy="428625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5100" dirty="0" smtClean="0"/>
              <a:t>Vacuum pumps and pressure gauges</a:t>
            </a:r>
          </a:p>
          <a:p>
            <a:pPr lvl="1"/>
            <a:r>
              <a:rPr lang="en-US" sz="5100" dirty="0" smtClean="0">
                <a:solidFill>
                  <a:srgbClr val="000000"/>
                </a:solidFill>
              </a:rPr>
              <a:t>Ensure there is proper communication </a:t>
            </a:r>
            <a:r>
              <a:rPr lang="en-US" sz="5100" dirty="0" smtClean="0"/>
              <a:t>with </a:t>
            </a:r>
            <a:r>
              <a:rPr lang="en-US" sz="5100" dirty="0" smtClean="0">
                <a:solidFill>
                  <a:srgbClr val="000000"/>
                </a:solidFill>
              </a:rPr>
              <a:t>sensors and the controller</a:t>
            </a:r>
          </a:p>
          <a:p>
            <a:r>
              <a:rPr lang="en-US" sz="5100" dirty="0" smtClean="0"/>
              <a:t>Hand-held electronic sampling equipment associated with groundwater and vapor monitoring</a:t>
            </a:r>
          </a:p>
          <a:p>
            <a:pPr lvl="1"/>
            <a:r>
              <a:rPr lang="en-US" sz="5100" dirty="0" smtClean="0">
                <a:solidFill>
                  <a:srgbClr val="000000"/>
                </a:solidFill>
              </a:rPr>
              <a:t>Ensure the device is calibrated and operates properly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35550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en-US" dirty="0" smtClean="0"/>
              <a:t>Over-fill </a:t>
            </a:r>
            <a:r>
              <a:rPr lang="en-US" dirty="0"/>
              <a:t>Prevention Equipment Testing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057400"/>
            <a:ext cx="7391400" cy="3524250"/>
          </a:xfrm>
        </p:spPr>
        <p:txBody>
          <a:bodyPr>
            <a:normAutofit/>
          </a:bodyPr>
          <a:lstStyle/>
          <a:p>
            <a:r>
              <a:rPr lang="en-US" dirty="0" smtClean="0"/>
              <a:t>Ball float valves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Check for presence of ball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/>
              <a:t>Overflow prevention valves (flapper valves) </a:t>
            </a:r>
          </a:p>
          <a:p>
            <a:r>
              <a:rPr lang="en-US" dirty="0" smtClean="0"/>
              <a:t>Overfill alarm system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Test lights and alarm</a:t>
            </a:r>
            <a:endParaRPr 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079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r>
              <a:rPr lang="en-US" dirty="0"/>
              <a:t>Spill Bucket and Sump </a:t>
            </a:r>
            <a:r>
              <a:rPr lang="en-US" dirty="0" smtClean="0"/>
              <a:t>Testing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1524000"/>
            <a:ext cx="86868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Three Year Spill Bucket Testing </a:t>
            </a:r>
          </a:p>
          <a:p>
            <a:r>
              <a:rPr lang="en-US" dirty="0" smtClean="0"/>
              <a:t>STP </a:t>
            </a:r>
            <a:r>
              <a:rPr lang="en-US" dirty="0"/>
              <a:t>S</a:t>
            </a:r>
            <a:r>
              <a:rPr lang="en-US" dirty="0" smtClean="0"/>
              <a:t>umps, and </a:t>
            </a:r>
            <a:r>
              <a:rPr lang="en-US" dirty="0"/>
              <a:t>D</a:t>
            </a:r>
            <a:r>
              <a:rPr lang="en-US" dirty="0" smtClean="0"/>
              <a:t>ispenser </a:t>
            </a:r>
            <a:r>
              <a:rPr lang="en-US" dirty="0"/>
              <a:t>S</a:t>
            </a:r>
            <a:r>
              <a:rPr lang="en-US" dirty="0" smtClean="0"/>
              <a:t>umps Testing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nstalled after </a:t>
            </a:r>
            <a:r>
              <a:rPr lang="en-US" dirty="0">
                <a:solidFill>
                  <a:srgbClr val="000000"/>
                </a:solidFill>
              </a:rPr>
              <a:t>J</a:t>
            </a:r>
            <a:r>
              <a:rPr lang="en-US" dirty="0" smtClean="0">
                <a:solidFill>
                  <a:srgbClr val="000000"/>
                </a:solidFill>
              </a:rPr>
              <a:t>uly 1, 2007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sed for release detection monitoring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Must be hydrostatic tested every three years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US" dirty="0" smtClean="0"/>
              <a:t>Water from testing can be reused several times before being disposed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of at a recycling facility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98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Spill Bucket and Sump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371600"/>
            <a:ext cx="8305800" cy="4648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Visual examination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Water test</a:t>
            </a:r>
          </a:p>
          <a:p>
            <a:pPr marL="857250" lvl="1" indent="-457200"/>
            <a:r>
              <a:rPr lang="en-US" dirty="0" smtClean="0">
                <a:solidFill>
                  <a:srgbClr val="000000"/>
                </a:solidFill>
              </a:rPr>
              <a:t>Fill port cap is tight </a:t>
            </a:r>
          </a:p>
          <a:p>
            <a:pPr marL="857250" lvl="1" indent="-457200"/>
            <a:r>
              <a:rPr lang="en-US" dirty="0" smtClean="0">
                <a:solidFill>
                  <a:srgbClr val="000000"/>
                </a:solidFill>
              </a:rPr>
              <a:t>Use plumbers plug to prevent water entry</a:t>
            </a:r>
          </a:p>
          <a:p>
            <a:pPr marL="857250" lvl="1" indent="-457200"/>
            <a:r>
              <a:rPr lang="en-US" dirty="0" smtClean="0">
                <a:solidFill>
                  <a:srgbClr val="000000"/>
                </a:solidFill>
              </a:rPr>
              <a:t>Fill spill bucket 1½ inches from the top </a:t>
            </a:r>
          </a:p>
          <a:p>
            <a:pPr marL="857250" lvl="1" indent="-457200"/>
            <a:r>
              <a:rPr lang="en-US" dirty="0" smtClean="0">
                <a:solidFill>
                  <a:srgbClr val="000000"/>
                </a:solidFill>
              </a:rPr>
              <a:t>Fill sumps four inches above the highest penetration or seam</a:t>
            </a:r>
            <a:endParaRPr lang="en-US" b="1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Measure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2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Spill Bucket and Sump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Measure</a:t>
            </a:r>
          </a:p>
          <a:p>
            <a:pPr marL="857250" lvl="1" indent="-457200"/>
            <a:r>
              <a:rPr lang="en-US" dirty="0" smtClean="0">
                <a:solidFill>
                  <a:srgbClr val="000000"/>
                </a:solidFill>
              </a:rPr>
              <a:t>To nearest 1/16 inch</a:t>
            </a:r>
          </a:p>
          <a:p>
            <a:pPr marL="857250" lvl="1" indent="-457200"/>
            <a:r>
              <a:rPr lang="en-US" dirty="0" smtClean="0">
                <a:solidFill>
                  <a:srgbClr val="000000"/>
                </a:solidFill>
              </a:rPr>
              <a:t>Wait one hour</a:t>
            </a:r>
          </a:p>
          <a:p>
            <a:pPr marL="857250" lvl="1" indent="-457200"/>
            <a:r>
              <a:rPr lang="en-US" dirty="0" smtClean="0">
                <a:solidFill>
                  <a:srgbClr val="000000"/>
                </a:solidFill>
              </a:rPr>
              <a:t>Measure again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US" b="1" dirty="0" smtClean="0"/>
              <a:t>Pass = Less than 1/8 inch change</a:t>
            </a:r>
          </a:p>
          <a:p>
            <a:pPr marL="0" indent="0" algn="ctr">
              <a:buNone/>
            </a:pPr>
            <a:r>
              <a:rPr lang="en-US" b="1" dirty="0" smtClean="0"/>
              <a:t>Fail = 1/8 inch or greater change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55036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Removal of regulatory deferral of release detection for Emergency Generator USTs</a:t>
            </a:r>
          </a:p>
          <a:p>
            <a:r>
              <a:rPr lang="en-US" dirty="0" smtClean="0"/>
              <a:t>New AST registration options</a:t>
            </a:r>
          </a:p>
          <a:p>
            <a:r>
              <a:rPr lang="en-US" dirty="0" smtClean="0"/>
              <a:t>50 percent pipe run replacement rule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17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828800"/>
            <a:ext cx="9144000" cy="3276600"/>
          </a:xfrm>
        </p:spPr>
        <p:txBody>
          <a:bodyPr numCol="2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4000" b="1" dirty="0" smtClean="0"/>
              <a:t>Robert Morgan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/>
              <a:t>Inspector Supervisor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/>
              <a:t>Office of Land Resources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/>
              <a:t>Regulated Storage Tanks 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 smtClean="0"/>
              <a:t>501.682.0980</a:t>
            </a:r>
            <a:endParaRPr lang="en-US" sz="2400" dirty="0"/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400" dirty="0" smtClean="0"/>
              <a:t>morganr@adeq.state.ar.us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4000" b="1" dirty="0" smtClean="0"/>
              <a:t>Sam McDuffie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/>
              <a:t>Inspector Supervisor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/>
              <a:t>Office of Land Resources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/>
              <a:t>Regulated Storage Tanks 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 smtClean="0"/>
              <a:t>501.682.0973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 smtClean="0"/>
              <a:t>smcduffie@adeq.state.ar.us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514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505616"/>
              </p:ext>
            </p:extLst>
          </p:nvPr>
        </p:nvGraphicFramePr>
        <p:xfrm>
          <a:off x="381000" y="381000"/>
          <a:ext cx="8442613" cy="920563"/>
        </p:xfrm>
        <a:graphic>
          <a:graphicData uri="http://schemas.openxmlformats.org/drawingml/2006/table">
            <a:tbl>
              <a:tblPr/>
              <a:tblGrid>
                <a:gridCol w="5372677"/>
                <a:gridCol w="3069936"/>
              </a:tblGrid>
              <a:tr h="309282">
                <a:tc>
                  <a:txBody>
                    <a:bodyPr/>
                    <a:lstStyle/>
                    <a:p>
                      <a:pPr marL="73025" marR="0" indent="0" algn="l">
                        <a:lnSpc>
                          <a:spcPts val="1100"/>
                        </a:lnSpc>
                        <a:spcBef>
                          <a:spcPts val="175"/>
                        </a:spcBef>
                        <a:spcAft>
                          <a:spcPts val="1415"/>
                        </a:spcAft>
                      </a:pPr>
                      <a:r>
                        <a:rPr lang="en-US" sz="1000" spc="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Facility Name: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375" marR="0" indent="0" algn="l">
                        <a:lnSpc>
                          <a:spcPts val="1100"/>
                        </a:lnSpc>
                        <a:spcBef>
                          <a:spcPts val="175"/>
                        </a:spcBef>
                        <a:spcAft>
                          <a:spcPts val="1415"/>
                        </a:spcAft>
                      </a:pPr>
                      <a:r>
                        <a:rPr lang="en-US" sz="1000" spc="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Facility ID Number: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6481">
                <a:tc>
                  <a:txBody>
                    <a:bodyPr/>
                    <a:lstStyle/>
                    <a:p>
                      <a:pPr marL="73025" marR="0" indent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410"/>
                        </a:spcAft>
                      </a:pPr>
                      <a:r>
                        <a:rPr lang="en-US" sz="1000" spc="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Facility Address: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375" marR="0" indent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1415"/>
                        </a:spcAft>
                      </a:pPr>
                      <a:r>
                        <a:rPr lang="en-US" sz="1000" spc="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Phone Number: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2949">
                <a:tc gridSpan="2">
                  <a:txBody>
                    <a:bodyPr/>
                    <a:lstStyle/>
                    <a:p>
                      <a:pPr marL="68580" marR="182880" indent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90"/>
                        </a:spcAft>
                      </a:pPr>
                      <a:r>
                        <a:rPr lang="en-US" sz="900" b="1" spc="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Initial each column below the date of inspection to indicate that the device/system was inspected and found to be satisfactory on that date. For those items not applicable for this facility, please indicate “N/A”. Keep this record for no less than one (1) year.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291367"/>
              </p:ext>
            </p:extLst>
          </p:nvPr>
        </p:nvGraphicFramePr>
        <p:xfrm>
          <a:off x="381000" y="1524000"/>
          <a:ext cx="8442611" cy="3771901"/>
        </p:xfrm>
        <a:graphic>
          <a:graphicData uri="http://schemas.openxmlformats.org/drawingml/2006/table">
            <a:tbl>
              <a:tblPr/>
              <a:tblGrid>
                <a:gridCol w="3078595"/>
                <a:gridCol w="415636"/>
                <a:gridCol w="468168"/>
                <a:gridCol w="415636"/>
                <a:gridCol w="468168"/>
                <a:gridCol w="415636"/>
                <a:gridCol w="468168"/>
                <a:gridCol w="415636"/>
                <a:gridCol w="465859"/>
                <a:gridCol w="468168"/>
                <a:gridCol w="468168"/>
                <a:gridCol w="468168"/>
                <a:gridCol w="426605"/>
              </a:tblGrid>
              <a:tr h="322729">
                <a:tc>
                  <a:txBody>
                    <a:bodyPr/>
                    <a:lstStyle/>
                    <a:p>
                      <a:pPr marL="758825" marR="0" indent="0" algn="l">
                        <a:lnSpc>
                          <a:spcPts val="1300"/>
                        </a:lnSpc>
                        <a:spcBef>
                          <a:spcPts val="190"/>
                        </a:spcBef>
                        <a:spcAft>
                          <a:spcPts val="1310"/>
                        </a:spcAft>
                      </a:pPr>
                      <a:r>
                        <a:rPr lang="en-US" sz="1100" b="1" spc="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Date of inspection (mm/dd/yy)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169209">
                <a:tc gridSpan="13">
                  <a:txBody>
                    <a:bodyPr/>
                    <a:lstStyle/>
                    <a:p>
                      <a:pPr marL="73025" marR="0" indent="0" algn="l">
                        <a:lnSpc>
                          <a:spcPts val="130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 b="1" spc="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REQUIRED EVERY 30 DAYS </a:t>
                      </a:r>
                    </a:p>
                  </a:txBody>
                  <a:tcPr marL="0" marR="0" marT="0" marB="0" anchor="ctr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</a:tr>
              <a:tr h="280147">
                <a:tc>
                  <a:txBody>
                    <a:bodyPr/>
                    <a:lstStyle/>
                    <a:p>
                      <a:pPr marL="68580" marR="68580" indent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70"/>
                        </a:spcAft>
                      </a:pPr>
                      <a:r>
                        <a:rPr lang="en-US" sz="900" spc="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Visually check spill prevention equipment for damage. Remove any liquid and/or debris.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9587">
                <a:tc>
                  <a:txBody>
                    <a:bodyPr/>
                    <a:lstStyle/>
                    <a:p>
                      <a:pPr marL="68580" marR="228600" indent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en-US" sz="900" spc="-5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Check release detection equipment to ensure it is operating with no alarms or unusual operating conditions present.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9587">
                <a:tc>
                  <a:txBody>
                    <a:bodyPr/>
                    <a:lstStyle/>
                    <a:p>
                      <a:pPr marL="68580" marR="160020" indent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45"/>
                        </a:spcAft>
                      </a:pPr>
                      <a:r>
                        <a:rPr lang="en-US" sz="900" spc="-5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For double-walled spill prevention equipment with interstitial monitoring, check for a leak in the interstitial area.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9587">
                <a:tc>
                  <a:txBody>
                    <a:bodyPr/>
                    <a:lstStyle/>
                    <a:p>
                      <a:pPr marL="73025" marR="0" indent="0" algn="l">
                        <a:lnSpc>
                          <a:spcPts val="1000"/>
                        </a:lnSpc>
                        <a:spcBef>
                          <a:spcPts val="165"/>
                        </a:spcBef>
                        <a:spcAft>
                          <a:spcPts val="1290"/>
                        </a:spcAft>
                      </a:pPr>
                      <a:r>
                        <a:rPr lang="en-US" sz="900" spc="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Check for and remove obstructions in the fill pipe.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7346">
                <a:tc>
                  <a:txBody>
                    <a:bodyPr/>
                    <a:lstStyle/>
                    <a:p>
                      <a:pPr marL="73025" marR="0" indent="0" algn="l">
                        <a:lnSpc>
                          <a:spcPts val="1000"/>
                        </a:lnSpc>
                        <a:spcBef>
                          <a:spcPts val="165"/>
                        </a:spcBef>
                        <a:spcAft>
                          <a:spcPts val="1245"/>
                        </a:spcAft>
                      </a:pPr>
                      <a:r>
                        <a:rPr lang="en-US" sz="900" spc="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Check the fill cap to make sure it is securely on the fill pipe.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9587">
                <a:tc>
                  <a:txBody>
                    <a:bodyPr/>
                    <a:lstStyle/>
                    <a:p>
                      <a:pPr marL="73025" marR="0" indent="0" algn="l">
                        <a:lnSpc>
                          <a:spcPts val="1000"/>
                        </a:lnSpc>
                        <a:spcBef>
                          <a:spcPts val="165"/>
                        </a:spcBef>
                        <a:spcAft>
                          <a:spcPts val="1300"/>
                        </a:spcAft>
                      </a:pPr>
                      <a:r>
                        <a:rPr lang="en-US" sz="900" spc="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Ensure release detection records are reviewed and current.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9209">
                <a:tc gridSpan="13">
                  <a:txBody>
                    <a:bodyPr/>
                    <a:lstStyle/>
                    <a:p>
                      <a:pPr marL="73025" marR="0" indent="0" algn="l">
                        <a:lnSpc>
                          <a:spcPts val="13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100" b="1" spc="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REQUIRED ANNUALLY </a:t>
                      </a:r>
                    </a:p>
                  </a:txBody>
                  <a:tcPr marL="0" marR="0" marT="0" marB="0" anchor="ctr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</a:tr>
              <a:tr h="279587">
                <a:tc>
                  <a:txBody>
                    <a:bodyPr/>
                    <a:lstStyle/>
                    <a:p>
                      <a:pPr marL="68580" marR="525780" indent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en-US" sz="900" spc="-1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For double-walled containment sumps with interstitial monitoring, check for leaks in the interstitial area.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147">
                <a:tc>
                  <a:txBody>
                    <a:bodyPr/>
                    <a:lstStyle/>
                    <a:p>
                      <a:pPr marL="68580" marR="68580" indent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55"/>
                        </a:spcAft>
                      </a:pPr>
                      <a:r>
                        <a:rPr lang="en-US" sz="900" spc="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Visually check containment sumps for damage and leaks to the containment area or a release to the environment.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3034">
                <a:tc>
                  <a:txBody>
                    <a:bodyPr/>
                    <a:lstStyle/>
                    <a:p>
                      <a:pPr marL="73025" marR="0" indent="0" algn="l">
                        <a:lnSpc>
                          <a:spcPts val="1000"/>
                        </a:lnSpc>
                        <a:spcBef>
                          <a:spcPts val="165"/>
                        </a:spcBef>
                        <a:spcAft>
                          <a:spcPts val="1365"/>
                        </a:spcAft>
                      </a:pPr>
                      <a:r>
                        <a:rPr lang="en-US" sz="900" spc="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Remove any liquid or debris from containment sumps.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9660">
                <a:tc>
                  <a:txBody>
                    <a:bodyPr/>
                    <a:lstStyle/>
                    <a:p>
                      <a:pPr marL="68580" marR="137160" indent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</a:pPr>
                      <a:r>
                        <a:rPr lang="en-US" sz="900" spc="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Check hand-held release detection equipment, such as groundwater bailers and tank gauge sticks, for operability and serviceability.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Calibri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492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30-Day Walk-through Inspection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371600"/>
            <a:ext cx="83058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Required every 30 days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Visually check spill prevention equipment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for damage and remove any liquid </a:t>
            </a:r>
            <a:r>
              <a:rPr lang="en-US" smtClean="0">
                <a:solidFill>
                  <a:srgbClr val="000000"/>
                </a:solidFill>
              </a:rPr>
              <a:t>	and/or debris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Check release detection equipment to ensure it is operating with no alarms or unusual operating conditions present</a:t>
            </a:r>
          </a:p>
        </p:txBody>
      </p:sp>
    </p:spTree>
    <p:extLst>
      <p:ext uri="{BB962C8B-B14F-4D97-AF65-F5344CB8AC3E}">
        <p14:creationId xmlns:p14="http://schemas.microsoft.com/office/powerpoint/2010/main" val="255424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30-Day Walk-through Inspection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219200"/>
            <a:ext cx="8305800" cy="4362450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For double-walled spill prevention equipment with interstitial monitoring, check for a leak in the interstitial area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Check for and remove obstructions in the fill pipe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Check the fill cap to make sure it is securely on the fill pipe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Ensure release detection records are reviewed and current</a:t>
            </a:r>
          </a:p>
        </p:txBody>
      </p:sp>
    </p:spTree>
    <p:extLst>
      <p:ext uri="{BB962C8B-B14F-4D97-AF65-F5344CB8AC3E}">
        <p14:creationId xmlns:p14="http://schemas.microsoft.com/office/powerpoint/2010/main" val="19830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304800"/>
            <a:ext cx="8305800" cy="609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For double-walled containment sumps with interstitial monitoring, check for leaks in the interstitial area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Visually check containment sumps for damage and leaks to the containment area or a release to the environment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Remove any liquid or debris from containment sumps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Annual Requirement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3388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457200"/>
            <a:ext cx="8305800" cy="5124450"/>
          </a:xfrm>
        </p:spPr>
        <p:txBody>
          <a:bodyPr/>
          <a:lstStyle/>
          <a:p>
            <a:pPr lvl="1"/>
            <a:r>
              <a:rPr lang="en-US" dirty="0" smtClean="0">
                <a:solidFill>
                  <a:srgbClr val="000000"/>
                </a:solidFill>
              </a:rPr>
              <a:t>Check hand-held release detection  equipment, such as groundwater bailers and tank gauge sticks, for operability and serviceability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Additional visual inspection not on the check list: dispenser hoses, nozzles, damage to vent pipes 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Keep this record for no less than one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(1) year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6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Annual Release </a:t>
            </a:r>
            <a:r>
              <a:rPr lang="en-US" dirty="0"/>
              <a:t>Detection </a:t>
            </a:r>
            <a:r>
              <a:rPr lang="en-US" dirty="0" smtClean="0"/>
              <a:t>Equipment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676400"/>
            <a:ext cx="8305800" cy="39052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Automatic tank gauge and other controllers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Test the alarm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Verify the system configuration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Test the battery backup</a:t>
            </a:r>
          </a:p>
          <a:p>
            <a:r>
              <a:rPr lang="en-US" dirty="0" smtClean="0"/>
              <a:t>Probes and sensors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Inspect for residual buildup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Ensure any floats move freely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938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Annual Release </a:t>
            </a:r>
            <a:r>
              <a:rPr lang="en-US" dirty="0"/>
              <a:t>Detection </a:t>
            </a:r>
            <a:r>
              <a:rPr lang="en-US" dirty="0" smtClean="0"/>
              <a:t>Equipment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295400"/>
            <a:ext cx="8305800" cy="4286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Ensure shafts are not damaged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Ensure the cables are free of kinks and breaks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Test the alarm operability and communication with the controller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Ensure probes and sensors are positioned properly</a:t>
            </a:r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22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Annual Release </a:t>
            </a:r>
            <a:r>
              <a:rPr lang="en-US" dirty="0"/>
              <a:t>Detection </a:t>
            </a:r>
            <a:r>
              <a:rPr lang="en-US" dirty="0" smtClean="0"/>
              <a:t>Equipment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295400"/>
            <a:ext cx="8305800" cy="42862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3500" dirty="0" smtClean="0"/>
              <a:t>Automatic line leak detector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Test operation to ensure the device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activates (alarms, restricts flow, or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shuts off flow) within an hour when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simulating a release to 3 gallons per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hour at 10 pounds per square inch (psi)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000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EQ PowerPoint Template">
  <a:themeElements>
    <a:clrScheme name="ADEQ Color Scheme">
      <a:dk1>
        <a:srgbClr val="4B4B4B"/>
      </a:dk1>
      <a:lt1>
        <a:srgbClr val="FFFFFF"/>
      </a:lt1>
      <a:dk2>
        <a:srgbClr val="04C3C8"/>
      </a:dk2>
      <a:lt2>
        <a:srgbClr val="92D050"/>
      </a:lt2>
      <a:accent1>
        <a:srgbClr val="595959"/>
      </a:accent1>
      <a:accent2>
        <a:srgbClr val="04B8BC"/>
      </a:accent2>
      <a:accent3>
        <a:srgbClr val="00000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EQ Templat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ADEQ PowerPoint Template</Template>
  <TotalTime>822</TotalTime>
  <Words>1181</Words>
  <Application>Microsoft Office PowerPoint</Application>
  <PresentationFormat>On-screen Show (4:3)</PresentationFormat>
  <Paragraphs>273</Paragraphs>
  <Slides>16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ADEQ PowerPoint Template</vt:lpstr>
      <vt:lpstr>2_Office Theme</vt:lpstr>
      <vt:lpstr>1_Office Theme</vt:lpstr>
      <vt:lpstr>NEW COMPLIANCE  REGULATIONS</vt:lpstr>
      <vt:lpstr>PowerPoint Presentation</vt:lpstr>
      <vt:lpstr>30-Day Walk-through Inspection</vt:lpstr>
      <vt:lpstr>30-Day Walk-through Inspection</vt:lpstr>
      <vt:lpstr>Annual Requirement</vt:lpstr>
      <vt:lpstr>PowerPoint Presentation</vt:lpstr>
      <vt:lpstr>Annual Release Detection Equipment Testing</vt:lpstr>
      <vt:lpstr>Annual Release Detection Equipment Testing</vt:lpstr>
      <vt:lpstr>Annual Release Detection Equipment Testing</vt:lpstr>
      <vt:lpstr>Annual Release Detection Equipment Testing</vt:lpstr>
      <vt:lpstr>Over-fill Prevention Equipment Testing </vt:lpstr>
      <vt:lpstr>Spill Bucket and Sump Testing</vt:lpstr>
      <vt:lpstr>Spill Bucket and Sump Testing</vt:lpstr>
      <vt:lpstr>Spill Bucket and Sump Testing</vt:lpstr>
      <vt:lpstr>Additional Topics</vt:lpstr>
      <vt:lpstr>Contacts</vt:lpstr>
    </vt:vector>
  </TitlesOfParts>
  <Company>Arkansas Department of Environmental Quality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COMPLIANCE REGULATIONS</dc:title>
  <dc:creator>Morgan, Robert</dc:creator>
  <cp:lastModifiedBy>Morgan, Robert</cp:lastModifiedBy>
  <cp:revision>58</cp:revision>
  <dcterms:created xsi:type="dcterms:W3CDTF">2017-08-18T15:47:00Z</dcterms:created>
  <dcterms:modified xsi:type="dcterms:W3CDTF">2018-10-12T19:29:50Z</dcterms:modified>
</cp:coreProperties>
</file>