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40"/>
  </p:notesMasterIdLst>
  <p:sldIdLst>
    <p:sldId id="276" r:id="rId3"/>
    <p:sldId id="312" r:id="rId4"/>
    <p:sldId id="311" r:id="rId5"/>
    <p:sldId id="310" r:id="rId6"/>
    <p:sldId id="309" r:id="rId7"/>
    <p:sldId id="308" r:id="rId8"/>
    <p:sldId id="317" r:id="rId9"/>
    <p:sldId id="306" r:id="rId10"/>
    <p:sldId id="320" r:id="rId11"/>
    <p:sldId id="316" r:id="rId12"/>
    <p:sldId id="318" r:id="rId13"/>
    <p:sldId id="314" r:id="rId14"/>
    <p:sldId id="304" r:id="rId15"/>
    <p:sldId id="313" r:id="rId16"/>
    <p:sldId id="303" r:id="rId17"/>
    <p:sldId id="302" r:id="rId18"/>
    <p:sldId id="301" r:id="rId19"/>
    <p:sldId id="300" r:id="rId20"/>
    <p:sldId id="299" r:id="rId21"/>
    <p:sldId id="298" r:id="rId22"/>
    <p:sldId id="297" r:id="rId23"/>
    <p:sldId id="296" r:id="rId24"/>
    <p:sldId id="295" r:id="rId25"/>
    <p:sldId id="294" r:id="rId26"/>
    <p:sldId id="293" r:id="rId27"/>
    <p:sldId id="292" r:id="rId28"/>
    <p:sldId id="291" r:id="rId29"/>
    <p:sldId id="290" r:id="rId30"/>
    <p:sldId id="289" r:id="rId31"/>
    <p:sldId id="288" r:id="rId32"/>
    <p:sldId id="287" r:id="rId33"/>
    <p:sldId id="286" r:id="rId34"/>
    <p:sldId id="284" r:id="rId35"/>
    <p:sldId id="283" r:id="rId36"/>
    <p:sldId id="277" r:id="rId37"/>
    <p:sldId id="282" r:id="rId38"/>
    <p:sldId id="27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87878"/>
    <a:srgbClr val="77933C"/>
    <a:srgbClr val="C3D69B"/>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33" autoAdjust="0"/>
    <p:restoredTop sz="83483" autoAdjust="0"/>
  </p:normalViewPr>
  <p:slideViewPr>
    <p:cSldViewPr>
      <p:cViewPr varScale="1">
        <p:scale>
          <a:sx n="72" d="100"/>
          <a:sy n="72" d="100"/>
        </p:scale>
        <p:origin x="-1230" y="-102"/>
      </p:cViewPr>
      <p:guideLst>
        <p:guide orient="horz" pos="2160"/>
        <p:guide pos="2880"/>
      </p:guideLst>
    </p:cSldViewPr>
  </p:slideViewPr>
  <p:notesTextViewPr>
    <p:cViewPr>
      <p:scale>
        <a:sx n="1" d="1"/>
        <a:sy n="1" d="1"/>
      </p:scale>
      <p:origin x="0" y="0"/>
    </p:cViewPr>
  </p:notesTextViewPr>
  <p:sorterViewPr>
    <p:cViewPr>
      <p:scale>
        <a:sx n="164" d="100"/>
        <a:sy n="164" d="100"/>
      </p:scale>
      <p:origin x="0" y="140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E0371-DFE1-4BB0-8B4D-21614398F845}" type="datetimeFigureOut">
              <a:rPr lang="en-US" smtClean="0"/>
              <a:t>1/26/2018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2329D-EEBA-42A3-8670-C0E8395112CC}" type="slidenum">
              <a:rPr lang="en-US" smtClean="0"/>
              <a:t>‹#›</a:t>
            </a:fld>
            <a:endParaRPr lang="en-US"/>
          </a:p>
        </p:txBody>
      </p:sp>
    </p:spTree>
    <p:extLst>
      <p:ext uri="{BB962C8B-B14F-4D97-AF65-F5344CB8AC3E}">
        <p14:creationId xmlns:p14="http://schemas.microsoft.com/office/powerpoint/2010/main" val="156502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E2724B-93EC-4753-BFF1-E3931297377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78056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Pollution Discharge Elimination System (NPDES)</a:t>
            </a:r>
          </a:p>
          <a:p>
            <a:pPr lvl="1"/>
            <a:r>
              <a:rPr lang="en-US" dirty="0" smtClean="0"/>
              <a:t>Permit required for any discharges of pollutants from a point source into navigable waters of the US. EPA or the states must set limits on the amount of pollutants that facilities may discharge into a waterbody.</a:t>
            </a:r>
          </a:p>
          <a:p>
            <a:pPr lvl="1"/>
            <a:r>
              <a:rPr lang="en-US" dirty="0" smtClean="0"/>
              <a:t>The thresholds are established according to national technology-based standards, and the conditions of the waters that receive the discharge based on state water quality standards.</a:t>
            </a:r>
          </a:p>
          <a:p>
            <a:pPr lvl="1"/>
            <a:r>
              <a:rPr lang="en-US" dirty="0" smtClean="0"/>
              <a:t>Indirect discharges from non-point sources are not subject to NPDES requirements, but they are regulated by pretreatment standards.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10</a:t>
            </a:fld>
            <a:endParaRPr lang="en-US"/>
          </a:p>
        </p:txBody>
      </p:sp>
    </p:spTree>
    <p:extLst>
      <p:ext uri="{BB962C8B-B14F-4D97-AF65-F5344CB8AC3E}">
        <p14:creationId xmlns:p14="http://schemas.microsoft.com/office/powerpoint/2010/main" val="1891373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Pollution Discharge Elimination System (NPDES)</a:t>
            </a:r>
          </a:p>
          <a:p>
            <a:pPr lvl="1"/>
            <a:r>
              <a:rPr lang="en-US" dirty="0" smtClean="0"/>
              <a:t>Permit required for any discharges of pollutants from a point source into navigable waters of the US. EPA or the states must set limits on the amount of pollutants that facilities may discharge into </a:t>
            </a:r>
            <a:r>
              <a:rPr lang="en-US" smtClean="0"/>
              <a:t>a waterbody.</a:t>
            </a:r>
            <a:endParaRPr lang="en-US" dirty="0" smtClean="0"/>
          </a:p>
          <a:p>
            <a:pPr lvl="1"/>
            <a:r>
              <a:rPr lang="en-US" dirty="0" smtClean="0"/>
              <a:t>The thresholds are established according to national technology-based standards, and the conditions of the waters that receive the discharge based on state water quality standards.</a:t>
            </a:r>
          </a:p>
          <a:p>
            <a:pPr lvl="1"/>
            <a:r>
              <a:rPr lang="en-US" dirty="0" smtClean="0"/>
              <a:t>Indirect discharges from non-point sources are not subject to NPDES requirements, but they are regulated by pretreatment standards.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11</a:t>
            </a:fld>
            <a:endParaRPr lang="en-US"/>
          </a:p>
        </p:txBody>
      </p:sp>
    </p:spTree>
    <p:extLst>
      <p:ext uri="{BB962C8B-B14F-4D97-AF65-F5344CB8AC3E}">
        <p14:creationId xmlns:p14="http://schemas.microsoft.com/office/powerpoint/2010/main" val="189137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Explain about the makeup of the commission and how it represents the head of six state agencies and also appointees from all areas of the state.  </a:t>
            </a:r>
          </a:p>
          <a:p>
            <a:pPr eaLnBrk="1" hangingPunct="1"/>
            <a:endParaRPr lang="en-US" altLang="en-US" dirty="0" smtClean="0"/>
          </a:p>
          <a:p>
            <a:pPr eaLnBrk="1" hangingPunct="1"/>
            <a:r>
              <a:rPr lang="en-US" altLang="en-US" dirty="0" smtClean="0"/>
              <a:t>Explain about the role of the commission in guiding the work of ADEQ – Approving regulations &amp; settling disputes between ADEQ and the regulated community.</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15</a:t>
            </a:fld>
            <a:endParaRPr lang="en-US"/>
          </a:p>
        </p:txBody>
      </p:sp>
    </p:spTree>
    <p:extLst>
      <p:ext uri="{BB962C8B-B14F-4D97-AF65-F5344CB8AC3E}">
        <p14:creationId xmlns:p14="http://schemas.microsoft.com/office/powerpoint/2010/main" val="389293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Discuss that this slide shows a simple chart on how ADEQ functions. </a:t>
            </a:r>
          </a:p>
          <a:p>
            <a:pPr eaLnBrk="1" hangingPunct="1"/>
            <a:r>
              <a:rPr lang="en-US" altLang="en-US" dirty="0" smtClean="0"/>
              <a:t>ADEQ implements regulations to protect the environment</a:t>
            </a:r>
          </a:p>
          <a:p>
            <a:pPr eaLnBrk="1" hangingPunct="1"/>
            <a:r>
              <a:rPr lang="en-US" altLang="en-US" dirty="0" smtClean="0"/>
              <a:t>Those regulations will usually require a permit or registration to help us track and identify the regulated community</a:t>
            </a:r>
          </a:p>
          <a:p>
            <a:pPr eaLnBrk="1" hangingPunct="1"/>
            <a:r>
              <a:rPr lang="en-US" altLang="en-US" dirty="0" smtClean="0"/>
              <a:t>We send out inspectors to check on compliance with  permits and regulations</a:t>
            </a:r>
          </a:p>
          <a:p>
            <a:pPr eaLnBrk="1" hangingPunct="1"/>
            <a:r>
              <a:rPr lang="en-US" altLang="en-US" dirty="0" smtClean="0"/>
              <a:t>Enforcement is taken against those found to be violating their permits or environmental regulations in order to bring them into compliance</a:t>
            </a:r>
          </a:p>
          <a:p>
            <a:pPr eaLnBrk="1" hangingPunct="1"/>
            <a:endParaRPr lang="en-US" altLang="en-US" dirty="0" smtClean="0"/>
          </a:p>
          <a:p>
            <a:pPr eaLnBrk="1" hangingPunct="1"/>
            <a:r>
              <a:rPr lang="en-US" altLang="en-US" dirty="0" smtClean="0"/>
              <a:t>Let’s take a look at each of those steps in a little bit more detail... </a:t>
            </a:r>
          </a:p>
        </p:txBody>
      </p:sp>
      <p:sp>
        <p:nvSpPr>
          <p:cNvPr id="4" name="Slide Number Placeholder 3"/>
          <p:cNvSpPr>
            <a:spLocks noGrp="1"/>
          </p:cNvSpPr>
          <p:nvPr>
            <p:ph type="sldNum" sz="quarter" idx="10"/>
          </p:nvPr>
        </p:nvSpPr>
        <p:spPr/>
        <p:txBody>
          <a:bodyPr/>
          <a:lstStyle/>
          <a:p>
            <a:fld id="{4A22329D-EEBA-42A3-8670-C0E8395112CC}" type="slidenum">
              <a:rPr lang="en-US" smtClean="0"/>
              <a:t>16</a:t>
            </a:fld>
            <a:endParaRPr lang="en-US"/>
          </a:p>
        </p:txBody>
      </p:sp>
    </p:spTree>
    <p:extLst>
      <p:ext uri="{BB962C8B-B14F-4D97-AF65-F5344CB8AC3E}">
        <p14:creationId xmlns:p14="http://schemas.microsoft.com/office/powerpoint/2010/main" val="424166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Environmental regulations in Arkansas can come from a number of sources.  As we discussed a few minutes ago, many of our broad environmental regulations are brought about to mirror the national regulations administered by the EPA.  In addition, our own Arkansas Legislature can pass environmental acts that require ADEQ to develop regulations to implement and enforce the state laws.  Recent examples of this type of legislation include issues like mercury switch removal in scrap automobiles and meth lab cleanups.  Also, Arkansas law enables “third parties” to initiate rulemaking on their own behalf to make changes to our regulations.</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17</a:t>
            </a:fld>
            <a:endParaRPr lang="en-US"/>
          </a:p>
        </p:txBody>
      </p:sp>
    </p:spTree>
    <p:extLst>
      <p:ext uri="{BB962C8B-B14F-4D97-AF65-F5344CB8AC3E}">
        <p14:creationId xmlns:p14="http://schemas.microsoft.com/office/powerpoint/2010/main" val="1852278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t>Many of our regulations place requirements on the operating processes of Arkansas manufacturers and businesses.  As a means of implementing these regulations, we require those businesses affected to obtain a permit, registration, or ID number to make them aware of their requirements and responsibilities under the regulations.  It also enables ADEQ to gather data on these facilities so that we can better understand where they are located and what effect they may have on the environment.</a:t>
            </a:r>
          </a:p>
          <a:p>
            <a:pPr eaLnBrk="1" hangingPunct="1"/>
            <a:endParaRPr lang="en-US" altLang="en-US" sz="1200" dirty="0" smtClean="0"/>
          </a:p>
          <a:p>
            <a:pPr eaLnBrk="1" hangingPunct="1"/>
            <a:r>
              <a:rPr lang="en-US" altLang="en-US" sz="1200" dirty="0" smtClean="0"/>
              <a:t>These permits can be either general or individual.  General permits will apply to broad groups and make regulating them easier.  Instead of writing multiple permits for each individual facility, we write one permit that covers most, if not all, facilities in a certain sector.  Examples of General Permits in Arkansas include our storm water permits, asphalt plant air permits, and Car Wash Water Permits.  </a:t>
            </a:r>
          </a:p>
          <a:p>
            <a:pPr eaLnBrk="1" hangingPunct="1"/>
            <a:endParaRPr lang="en-US" altLang="en-US" sz="1200" dirty="0" smtClean="0"/>
          </a:p>
          <a:p>
            <a:pPr eaLnBrk="1" hangingPunct="1"/>
            <a:r>
              <a:rPr lang="en-US" altLang="en-US" sz="1200" dirty="0" smtClean="0"/>
              <a:t>Individual permits, on the other hand, are specifically tailored for one location.  These permits are required when a general permit isn’t feasible or a facility doesn’t fall under the requirements of a general permit. Individual permits take longer to issue as they require more work by our staff.  </a:t>
            </a:r>
          </a:p>
          <a:p>
            <a:pPr eaLnBrk="1" hangingPunct="1"/>
            <a:endParaRPr lang="en-US" altLang="en-US" sz="1200" dirty="0" smtClean="0"/>
          </a:p>
          <a:p>
            <a:pPr eaLnBrk="1" hangingPunct="1"/>
            <a:r>
              <a:rPr lang="en-US" altLang="en-US" sz="1200" dirty="0" smtClean="0"/>
              <a:t>Both individual and general permits follow the same path to getting approved and issued.  General permits are written by ADEQ staff and then are sent through the permitting process.  Once they are approved, applicants simply file an application of their intent to be covered by the permit.  As long as they meet the criteria of the permit, they can be covered.  Individual permit applications are submitted by the applicant and must go through a complete approval process to ensure the permit meets all regulatory requirements.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18</a:t>
            </a:fld>
            <a:endParaRPr lang="en-US"/>
          </a:p>
        </p:txBody>
      </p:sp>
    </p:spTree>
    <p:extLst>
      <p:ext uri="{BB962C8B-B14F-4D97-AF65-F5344CB8AC3E}">
        <p14:creationId xmlns:p14="http://schemas.microsoft.com/office/powerpoint/2010/main" val="282987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Explain the permitting process from initial notification of the permit through the public comment and hearing process.  It might be good to explain exactly what we do during the comment period to differentiate between what kind of changes can be made and what can’t be done.  (substantive comments vs. complaints)</a:t>
            </a:r>
          </a:p>
          <a:p>
            <a:pPr eaLnBrk="1" hangingPunct="1"/>
            <a:endParaRPr lang="en-US" altLang="en-US" dirty="0" smtClean="0"/>
          </a:p>
          <a:p>
            <a:pPr eaLnBrk="1" hangingPunct="1"/>
            <a:r>
              <a:rPr lang="en-US" altLang="en-US" dirty="0" smtClean="0"/>
              <a:t>Timeframes:</a:t>
            </a:r>
          </a:p>
          <a:p>
            <a:pPr eaLnBrk="1" hangingPunct="1"/>
            <a:r>
              <a:rPr lang="en-US" altLang="en-US" u="sng" dirty="0" smtClean="0"/>
              <a:t>Permit Application</a:t>
            </a:r>
            <a:r>
              <a:rPr lang="en-US" altLang="en-US" dirty="0" smtClean="0"/>
              <a:t>:</a:t>
            </a:r>
          </a:p>
          <a:p>
            <a:pPr eaLnBrk="1" hangingPunct="1"/>
            <a:r>
              <a:rPr lang="en-US" altLang="en-US" dirty="0" smtClean="0"/>
              <a:t>Public notice of an administratively complete application for a new permit is published in a newspaper of general circulation (Arkansas Dem/</a:t>
            </a:r>
            <a:r>
              <a:rPr lang="en-US" altLang="en-US" dirty="0" err="1" smtClean="0"/>
              <a:t>Gaz</a:t>
            </a:r>
            <a:r>
              <a:rPr lang="en-US" altLang="en-US" dirty="0" smtClean="0"/>
              <a:t>). Reg. 8 </a:t>
            </a:r>
            <a:r>
              <a:rPr lang="en-US" altLang="en-US" dirty="0" smtClean="0">
                <a:cs typeface="Arial" charset="0"/>
              </a:rPr>
              <a:t>§</a:t>
            </a:r>
            <a:r>
              <a:rPr lang="en-US" altLang="en-US" dirty="0" smtClean="0"/>
              <a:t>2.1.4.</a:t>
            </a:r>
          </a:p>
          <a:p>
            <a:pPr eaLnBrk="1" hangingPunct="1"/>
            <a:r>
              <a:rPr lang="en-US" altLang="en-US" dirty="0" smtClean="0"/>
              <a:t>An interested person may request a public hearing on the proposed permit by giving the Department a written request within 10 business days of the publication of the notice. Reg. 8 </a:t>
            </a:r>
            <a:r>
              <a:rPr lang="en-US" altLang="en-US" dirty="0" smtClean="0">
                <a:cs typeface="Arial" charset="0"/>
              </a:rPr>
              <a:t>§</a:t>
            </a:r>
            <a:r>
              <a:rPr lang="en-US" altLang="en-US" dirty="0" smtClean="0"/>
              <a:t>2.1.4. Notice must follow the requirements in Reg. 8. Discretion to hold a hearing remains with the Director. </a:t>
            </a:r>
          </a:p>
          <a:p>
            <a:pPr eaLnBrk="1" hangingPunct="1"/>
            <a:endParaRPr lang="en-US" altLang="en-US" dirty="0" smtClean="0"/>
          </a:p>
          <a:p>
            <a:pPr eaLnBrk="1" hangingPunct="1"/>
            <a:r>
              <a:rPr lang="en-US" altLang="en-US" u="sng" dirty="0" smtClean="0"/>
              <a:t>Draft Permitting Decision</a:t>
            </a:r>
            <a:r>
              <a:rPr lang="en-US" altLang="en-US" dirty="0" smtClean="0"/>
              <a:t>:</a:t>
            </a:r>
          </a:p>
          <a:p>
            <a:pPr eaLnBrk="1" hangingPunct="1"/>
            <a:r>
              <a:rPr lang="en-US" altLang="en-US" dirty="0" smtClean="0"/>
              <a:t>Notice of a draft permitting decision is published in newspaper of general circulation stating among other things, that public comments will be accepted during the public comment period which is 30 calendar days from the date of publication of the notice. A.C.A. </a:t>
            </a:r>
            <a:r>
              <a:rPr lang="en-US" altLang="en-US" dirty="0" smtClean="0">
                <a:cs typeface="Arial" charset="0"/>
              </a:rPr>
              <a:t>§ 8-4-203(c)(1)(B), Reg. 8, §2.1.6 &amp; 2.1.7.</a:t>
            </a:r>
          </a:p>
          <a:p>
            <a:pPr eaLnBrk="1" hangingPunct="1"/>
            <a:endParaRPr lang="en-US" altLang="en-US" dirty="0" smtClean="0">
              <a:cs typeface="Arial" charset="0"/>
            </a:endParaRPr>
          </a:p>
          <a:p>
            <a:pPr eaLnBrk="1" hangingPunct="1"/>
            <a:r>
              <a:rPr lang="en-US" altLang="en-US" dirty="0" smtClean="0">
                <a:cs typeface="Arial" charset="0"/>
              </a:rPr>
              <a:t>After receiving public comments, within Director’s discretion to hold public hearing.  If hearing held, notice mailed to applicant and all persons who submitted comments and published in newspaper. Reg. 8, §2.1.8.</a:t>
            </a:r>
          </a:p>
          <a:p>
            <a:pPr eaLnBrk="1" hangingPunct="1"/>
            <a:endParaRPr lang="en-US" altLang="en-US" dirty="0" smtClean="0">
              <a:cs typeface="Arial" charset="0"/>
            </a:endParaRPr>
          </a:p>
          <a:p>
            <a:pPr eaLnBrk="1" hangingPunct="1"/>
            <a:r>
              <a:rPr lang="en-US" altLang="en-US" dirty="0" smtClean="0">
                <a:cs typeface="Arial" charset="0"/>
              </a:rPr>
              <a:t>Oral comments are received at hearing.  Presiding officer (usually a Commissioner) my grant at the hearing, an extension of time for filing written comments up to 20 days after the hearing.  Reg. 8, §2.1.8. </a:t>
            </a:r>
          </a:p>
          <a:p>
            <a:pPr eaLnBrk="1" hangingPunct="1"/>
            <a:endParaRPr lang="en-US" altLang="en-US" dirty="0" smtClean="0">
              <a:cs typeface="Arial" charset="0"/>
            </a:endParaRPr>
          </a:p>
          <a:p>
            <a:pPr eaLnBrk="1" hangingPunct="1"/>
            <a:r>
              <a:rPr lang="en-US" altLang="en-US" u="sng" dirty="0" smtClean="0">
                <a:cs typeface="Arial" charset="0"/>
              </a:rPr>
              <a:t>Public Meetings</a:t>
            </a:r>
            <a:r>
              <a:rPr lang="en-US" altLang="en-US" dirty="0" smtClean="0">
                <a:cs typeface="Arial" charset="0"/>
              </a:rPr>
              <a:t> may also be held to exchange information with the public on permitting decisions.</a:t>
            </a:r>
          </a:p>
          <a:p>
            <a:pPr eaLnBrk="1" hangingPunct="1"/>
            <a:endParaRPr lang="en-US" altLang="en-US" dirty="0" smtClean="0">
              <a:cs typeface="Arial" charset="0"/>
            </a:endParaRPr>
          </a:p>
          <a:p>
            <a:pPr eaLnBrk="1" hangingPunct="1"/>
            <a:r>
              <a:rPr lang="en-US" altLang="en-US" u="sng" dirty="0" smtClean="0">
                <a:cs typeface="Arial" charset="0"/>
              </a:rPr>
              <a:t>Response Time</a:t>
            </a:r>
            <a:r>
              <a:rPr lang="en-US" altLang="en-US" dirty="0" smtClean="0">
                <a:cs typeface="Arial" charset="0"/>
              </a:rPr>
              <a:t>:  No time frames are set by regulation for responding to comments and completing the draft permit.  Response and completion times will vary depending on number of comments received and complexity of the permit.</a:t>
            </a:r>
          </a:p>
          <a:p>
            <a:pPr eaLnBrk="1" hangingPunct="1"/>
            <a:endParaRPr lang="en-US" altLang="en-US" dirty="0" smtClean="0">
              <a:cs typeface="Arial" charset="0"/>
            </a:endParaRPr>
          </a:p>
          <a:p>
            <a:pPr eaLnBrk="1" hangingPunct="1"/>
            <a:r>
              <a:rPr lang="en-US" altLang="en-US" u="sng" dirty="0" smtClean="0">
                <a:cs typeface="Arial" charset="0"/>
              </a:rPr>
              <a:t>Final Permit Decision</a:t>
            </a:r>
            <a:r>
              <a:rPr lang="en-US" altLang="en-US" dirty="0" smtClean="0">
                <a:cs typeface="Arial" charset="0"/>
              </a:rPr>
              <a:t>:  Will be in writing and include a response to each </a:t>
            </a:r>
            <a:r>
              <a:rPr lang="en-US" altLang="en-US" u="sng" dirty="0" smtClean="0">
                <a:cs typeface="Arial" charset="0"/>
              </a:rPr>
              <a:t>issue</a:t>
            </a:r>
            <a:r>
              <a:rPr lang="en-US" altLang="en-US" dirty="0" smtClean="0">
                <a:cs typeface="Arial" charset="0"/>
              </a:rPr>
              <a:t> raised in public comments received during the public comment period.  (Similar Comments may be combined and one response to those comments may be given.) </a:t>
            </a:r>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19</a:t>
            </a:fld>
            <a:endParaRPr lang="en-US"/>
          </a:p>
        </p:txBody>
      </p:sp>
    </p:spTree>
    <p:extLst>
      <p:ext uri="{BB962C8B-B14F-4D97-AF65-F5344CB8AC3E}">
        <p14:creationId xmlns:p14="http://schemas.microsoft.com/office/powerpoint/2010/main" val="3196953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Discuss the inspection process.  Stress that the bulk of our inspections are programmed inspections of those facilities holding permits or registrations with ADEQ.  This is our means of checking compliance with those documents.  ADEQ also investigates all complaints that are filed with us by phone, letter, or e-mail.  This allows us to use the citizens of Arkansas as an extra set of eyes to help us find those businesses causing problems.  Also note that we sometimes do random inspections that could be based on certain regulations or industry sectors as part of our enforcement strategy.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20</a:t>
            </a:fld>
            <a:endParaRPr lang="en-US"/>
          </a:p>
        </p:txBody>
      </p:sp>
    </p:spTree>
    <p:extLst>
      <p:ext uri="{BB962C8B-B14F-4D97-AF65-F5344CB8AC3E}">
        <p14:creationId xmlns:p14="http://schemas.microsoft.com/office/powerpoint/2010/main" val="146616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Discuss that inspections seek to find all relevant information on a facility to determine compliance or non-compliance.  During an inspection, ADEQ inspectors will meet with a facility representative to discuss their compliance with regulations.  They will tour the facility to visually inspect operating processes and procedures.  They will also go over any relevant documents needed for the inspector to be able to make an accurate determination of their compliance.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21</a:t>
            </a:fld>
            <a:endParaRPr lang="en-US"/>
          </a:p>
        </p:txBody>
      </p:sp>
    </p:spTree>
    <p:extLst>
      <p:ext uri="{BB962C8B-B14F-4D97-AF65-F5344CB8AC3E}">
        <p14:creationId xmlns:p14="http://schemas.microsoft.com/office/powerpoint/2010/main" val="3964785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inspector will review all information received during the audit and write up a report of his/her findings.  That report will then be routed through the chain-of-command to be reviewed for accuracy and approval.  Assuming that no violations were found during the inspection, the report is sent to the facility and no further action is required.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22</a:t>
            </a:fld>
            <a:endParaRPr lang="en-US"/>
          </a:p>
        </p:txBody>
      </p:sp>
    </p:spTree>
    <p:extLst>
      <p:ext uri="{BB962C8B-B14F-4D97-AF65-F5344CB8AC3E}">
        <p14:creationId xmlns:p14="http://schemas.microsoft.com/office/powerpoint/2010/main" val="336848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Introduction</a:t>
            </a:r>
          </a:p>
          <a:p>
            <a:pPr eaLnBrk="1" hangingPunct="1"/>
            <a:endParaRPr lang="en-US" altLang="en-US" dirty="0" smtClean="0"/>
          </a:p>
          <a:p>
            <a:pPr eaLnBrk="1" hangingPunct="1"/>
            <a:r>
              <a:rPr lang="en-US" altLang="en-US" dirty="0" smtClean="0"/>
              <a:t>Go over agenda for today – This presentation is to discuss the ADEQ regulatory process from where we get our authority to regulate, how we implement regulations, to permitting and enforcement.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2</a:t>
            </a:fld>
            <a:endParaRPr lang="en-US"/>
          </a:p>
        </p:txBody>
      </p:sp>
    </p:spTree>
    <p:extLst>
      <p:ext uri="{BB962C8B-B14F-4D97-AF65-F5344CB8AC3E}">
        <p14:creationId xmlns:p14="http://schemas.microsoft.com/office/powerpoint/2010/main" val="1863109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If violations are found during the inspection, a similar process is followed but the report is also referred to Enforcement for further action.  The enforcement administrators must review the report to gauge the severity and impact of the violations.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23</a:t>
            </a:fld>
            <a:endParaRPr lang="en-US"/>
          </a:p>
        </p:txBody>
      </p:sp>
    </p:spTree>
    <p:extLst>
      <p:ext uri="{BB962C8B-B14F-4D97-AF65-F5344CB8AC3E}">
        <p14:creationId xmlns:p14="http://schemas.microsoft.com/office/powerpoint/2010/main" val="2164517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075" indent="-219075" eaLnBrk="1" hangingPunct="1"/>
            <a:r>
              <a:rPr lang="en-US" altLang="en-US" dirty="0" smtClean="0"/>
              <a:t>One option for enforcement is a </a:t>
            </a:r>
            <a:r>
              <a:rPr lang="en-US" altLang="en-US" b="1" dirty="0" smtClean="0"/>
              <a:t>Consent Administrative Order (CAO).</a:t>
            </a:r>
            <a:r>
              <a:rPr lang="en-US" altLang="en-US" dirty="0" smtClean="0"/>
              <a:t> A CAO lists the alleged violations and includes required corrective measures and a proposed penalty.  Once approved by the Director, the CAO is sent to the facility for review.  </a:t>
            </a:r>
          </a:p>
          <a:p>
            <a:pPr marL="219075" indent="-219075" eaLnBrk="1" hangingPunct="1"/>
            <a:endParaRPr lang="en-US" altLang="en-US" dirty="0" smtClean="0"/>
          </a:p>
          <a:p>
            <a:pPr marL="219075" indent="-219075" eaLnBrk="1" hangingPunct="1"/>
            <a:r>
              <a:rPr lang="en-US" altLang="en-US" dirty="0" smtClean="0"/>
              <a:t>A CAO is a negotiable agreement proposed by ADEQ to address the violations.  The facility has the option of signing the CAO or requesting that the CAO be modified to reflect additional information that the facility feels is relevant to the issue.  The facility also has the option of not signing the CAO.  (This will lead to one of the next two types of action)</a:t>
            </a:r>
          </a:p>
          <a:p>
            <a:pPr marL="219075" indent="-219075" eaLnBrk="1" hangingPunct="1"/>
            <a:r>
              <a:rPr lang="en-US" altLang="en-US" dirty="0" smtClean="0"/>
              <a:t> </a:t>
            </a:r>
          </a:p>
          <a:p>
            <a:pPr marL="219075" indent="-219075" eaLnBrk="1" hangingPunct="1"/>
            <a:r>
              <a:rPr lang="en-US" altLang="en-US" dirty="0" smtClean="0"/>
              <a:t>Another option for enforcement is a </a:t>
            </a:r>
            <a:r>
              <a:rPr lang="en-US" altLang="en-US" b="1" dirty="0" smtClean="0"/>
              <a:t>Notice of Violation (NOV)</a:t>
            </a:r>
            <a:r>
              <a:rPr lang="en-US" altLang="en-US" dirty="0" smtClean="0"/>
              <a:t> which is a  </a:t>
            </a:r>
            <a:r>
              <a:rPr lang="en-US" altLang="en-US" dirty="0" err="1" smtClean="0"/>
              <a:t>a</a:t>
            </a:r>
            <a:r>
              <a:rPr lang="en-US" altLang="en-US" dirty="0" smtClean="0"/>
              <a:t> written notification to a person of alleged violations. The Notice of Violation initiates an administrative enforcement action.</a:t>
            </a:r>
          </a:p>
          <a:p>
            <a:pPr marL="219075" indent="-219075" eaLnBrk="1" hangingPunct="1"/>
            <a:endParaRPr lang="en-US" altLang="en-US" dirty="0" smtClean="0"/>
          </a:p>
          <a:p>
            <a:pPr marL="219075" indent="-219075" eaLnBrk="1" hangingPunct="1"/>
            <a:r>
              <a:rPr lang="en-US" altLang="en-US" dirty="0" err="1" smtClean="0"/>
              <a:t>Reg</a:t>
            </a:r>
            <a:r>
              <a:rPr lang="en-US" altLang="en-US" dirty="0" smtClean="0"/>
              <a:t> 8 on NOVs:</a:t>
            </a:r>
          </a:p>
          <a:p>
            <a:pPr marL="219075" indent="-219075" eaLnBrk="1" hangingPunct="1"/>
            <a:r>
              <a:rPr lang="en-US" altLang="en-US" dirty="0" smtClean="0"/>
              <a:t>“2.3.2 Issuance of Notice of Violation</a:t>
            </a:r>
          </a:p>
          <a:p>
            <a:pPr marL="219075" indent="-219075" eaLnBrk="1" hangingPunct="1"/>
            <a:r>
              <a:rPr lang="en-US" altLang="en-US" dirty="0" smtClean="0"/>
              <a:t>(a) Except as otherwise provided in Section 2.4, the Director shall not issue an order, except by consent, to any person for violation of the laws, permits, or regulations administered by the Department unless and until the person has been served with a Notice of Violation and has had the opportunity to request an adjudicatory hearing in accordance with Subsection 2.3.3.</a:t>
            </a:r>
          </a:p>
          <a:p>
            <a:pPr marL="219075" indent="-219075" eaLnBrk="1" hangingPunct="1"/>
            <a:r>
              <a:rPr lang="en-US" altLang="en-US" dirty="0" smtClean="0"/>
              <a:t>(b) Whenever the Director determines that reasonable grounds exist to believe that a violation has occurred which should be addressed by the issuance of a Notice of Violation, the Director shall cause such notice to be served upon all persons alleged to be in violation. The notice shall state:</a:t>
            </a:r>
          </a:p>
          <a:p>
            <a:pPr marL="219075" indent="-219075" eaLnBrk="1" hangingPunct="1"/>
            <a:r>
              <a:rPr lang="en-US" altLang="en-US" dirty="0" smtClean="0"/>
              <a:t>(1) All alleged violations of which the person is accused;</a:t>
            </a:r>
          </a:p>
          <a:p>
            <a:pPr marL="219075" indent="-219075" eaLnBrk="1" hangingPunct="1"/>
            <a:r>
              <a:rPr lang="en-US" altLang="en-US" dirty="0" smtClean="0"/>
              <a:t>(2) The civil penalty, if any, proposed by the Director to be assessed for each violation;</a:t>
            </a:r>
          </a:p>
          <a:p>
            <a:pPr marL="219075" indent="-219075" eaLnBrk="1" hangingPunct="1"/>
            <a:r>
              <a:rPr lang="en-US" altLang="en-US" dirty="0" smtClean="0"/>
              <a:t>(3) Corrective actions, including time frames, which in the Director's judgment must be undertaken to remedy the violations or to otherwise</a:t>
            </a:r>
          </a:p>
          <a:p>
            <a:pPr marL="219075" indent="-219075" eaLnBrk="1" hangingPunct="1"/>
            <a:r>
              <a:rPr lang="en-US" altLang="en-US" dirty="0" smtClean="0"/>
              <a:t>abate or contain any situation causing pollution or the threat thereof;</a:t>
            </a:r>
          </a:p>
          <a:p>
            <a:pPr marL="219075" indent="-219075" eaLnBrk="1" hangingPunct="1"/>
            <a:r>
              <a:rPr lang="en-US" altLang="en-US" dirty="0" smtClean="0"/>
              <a:t>(4) Any other measure, such as permit suspension or revocation, proposed by the Director to be taken against the alleged violator;</a:t>
            </a:r>
          </a:p>
          <a:p>
            <a:pPr marL="219075" indent="-219075" eaLnBrk="1" hangingPunct="1"/>
            <a:r>
              <a:rPr lang="en-US" altLang="en-US" dirty="0" smtClean="0"/>
              <a:t>(5) That the alleged violator must file a written response to the Notice of Violation with the Secretary within twenty (20) days of its receipt, or otherwise the allegations therein will be deemed proven and the Director may thereafter issue a Default Administrative Order affirming the allegations as findings of fact, affirming the assessment of civil penalties, and ordering the corrective actions and other matters, as stated in</a:t>
            </a:r>
          </a:p>
          <a:p>
            <a:pPr marL="219075" indent="-219075" eaLnBrk="1" hangingPunct="1"/>
            <a:r>
              <a:rPr lang="en-US" altLang="en-US" dirty="0" smtClean="0"/>
              <a:t>the Notice of Violation; and</a:t>
            </a:r>
          </a:p>
          <a:p>
            <a:pPr marL="219075" indent="-219075" eaLnBrk="1" hangingPunct="1"/>
            <a:r>
              <a:rPr lang="en-US" altLang="en-US" dirty="0" smtClean="0"/>
              <a:t>(6) That upon filing a written response within the time provided, the alleged violator will be entitled to a Commission review and adjudicatory</a:t>
            </a:r>
          </a:p>
          <a:p>
            <a:pPr marL="219075" indent="-219075" eaLnBrk="1" hangingPunct="1"/>
            <a:r>
              <a:rPr lang="en-US" altLang="en-US" dirty="0" smtClean="0"/>
              <a:t>hearing upon the allegations and other matters stated in the Notice of Violation.</a:t>
            </a:r>
          </a:p>
          <a:p>
            <a:pPr marL="219075" indent="-219075" eaLnBrk="1" hangingPunct="1"/>
            <a:endParaRPr lang="en-US" altLang="en-US" dirty="0" smtClean="0"/>
          </a:p>
          <a:p>
            <a:pPr marL="219075" indent="-219075" eaLnBrk="1" hangingPunct="1"/>
            <a:endParaRPr lang="en-US" altLang="en-US" dirty="0" smtClean="0"/>
          </a:p>
          <a:p>
            <a:pPr marL="219075" indent="-219075" eaLnBrk="1" hangingPunct="1"/>
            <a:endParaRPr lang="en-US" altLang="en-US" dirty="0" smtClean="0"/>
          </a:p>
          <a:p>
            <a:pPr marL="219075" indent="-219075"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24</a:t>
            </a:fld>
            <a:endParaRPr lang="en-US"/>
          </a:p>
        </p:txBody>
      </p:sp>
    </p:spTree>
    <p:extLst>
      <p:ext uri="{BB962C8B-B14F-4D97-AF65-F5344CB8AC3E}">
        <p14:creationId xmlns:p14="http://schemas.microsoft.com/office/powerpoint/2010/main" val="91230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eaLnBrk="1" hangingPunct="1">
              <a:defRPr/>
            </a:pPr>
            <a:r>
              <a:rPr lang="en-US" dirty="0" smtClean="0"/>
              <a:t>2.3.3 Response to Notice of Violation</a:t>
            </a:r>
          </a:p>
          <a:p>
            <a:pPr marL="220348" indent="-220348" eaLnBrk="1" hangingPunct="1">
              <a:defRPr/>
            </a:pPr>
            <a:endParaRPr lang="en-US" dirty="0" smtClean="0"/>
          </a:p>
          <a:p>
            <a:pPr marL="220348" indent="-220348" eaLnBrk="1" hangingPunct="1">
              <a:defRPr/>
            </a:pPr>
            <a:r>
              <a:rPr lang="en-US" dirty="0" smtClean="0"/>
              <a:t>Any person served with a Notice of Violation shall file a written response thereto with the Secretary within twenty (20) days of its receipt. If this person fails to respond within this period of time, the allegations contained in the Notice of Violation will be deemed proven and the Director may thereafter issue a Default Administrative Order affirming the allegations as findings of fact, affirming the assessment of civil penalties, and ordering the corrective actions and other matters, as stated in the Notice of Violation.</a:t>
            </a:r>
          </a:p>
          <a:p>
            <a:pPr marL="220348" indent="-220348" eaLnBrk="1" hangingPunct="1">
              <a:defRPr/>
            </a:pPr>
            <a:r>
              <a:rPr lang="en-US" dirty="0" smtClean="0"/>
              <a:t>(b) A written response to a Notice of Violation shall provide the caption of the action and the docket number assigned to the matter. The response may be in the form of a general denial or may admit one or more of the allegations and deny others, and may contest the proposed civil penalties, if any, or the corrective actions or other matters stated in the Notice of Violation.</a:t>
            </a:r>
          </a:p>
          <a:p>
            <a:pPr marL="220348" indent="-220348" eaLnBrk="1" hangingPunct="1">
              <a:defRPr/>
            </a:pPr>
            <a:r>
              <a:rPr lang="en-US" dirty="0" smtClean="0"/>
              <a:t>(c) A written response to a Notice of Violation shall initiate a review by the Commission in accordance with Section 2.5 unless the matter is resolved by stipulation or settlement of the parties. </a:t>
            </a:r>
          </a:p>
          <a:p>
            <a:pPr marL="220348" indent="-220348" eaLnBrk="1" hangingPunct="1">
              <a:defRPr/>
            </a:pPr>
            <a:r>
              <a:rPr lang="en-US" dirty="0" smtClean="0"/>
              <a:t> </a:t>
            </a:r>
          </a:p>
          <a:p>
            <a:pPr marL="220348" indent="-220348" eaLnBrk="1" hangingPunct="1">
              <a:defRPr/>
            </a:pPr>
            <a:r>
              <a:rPr lang="en-US" dirty="0" smtClean="0"/>
              <a:t>2.3.4 Finality of Default Administrative Order A Default Administrative Order is a final order of the Director. Except as provided in Subsection 2.3.5, such order may not be reviewed on its merits by the Commission unless the person to whom the order was issued files a Request for Commission Review and Adjudicatory Hearing and proves that his failure to respond to the Notice of Violation was due to excusable neglect. Only then will the person be allowed an adjudicatory hearing on the merits.”</a:t>
            </a:r>
          </a:p>
          <a:p>
            <a:pPr marL="220348" indent="-220348" eaLnBrk="1" hangingPunct="1">
              <a:defRPr/>
            </a:pPr>
            <a:endParaRPr lang="en-US" dirty="0" smtClean="0"/>
          </a:p>
          <a:p>
            <a:pPr marL="220348" indent="-220348" eaLnBrk="1" hangingPunct="1">
              <a:defRPr/>
            </a:pPr>
            <a:r>
              <a:rPr lang="en-US" dirty="0" smtClean="0"/>
              <a:t>NOVs are published  on the 10</a:t>
            </a:r>
            <a:r>
              <a:rPr lang="en-US" baseline="30000" dirty="0" smtClean="0"/>
              <a:t>th</a:t>
            </a:r>
            <a:r>
              <a:rPr lang="en-US" dirty="0" smtClean="0"/>
              <a:t> day of each month.  Notice contains statement that written comments will be accepted by the Department.  Reg. 8 </a:t>
            </a:r>
            <a:r>
              <a:rPr lang="en-US" dirty="0" smtClean="0">
                <a:cs typeface="Arial" charset="0"/>
              </a:rPr>
              <a:t>§2.3.6. </a:t>
            </a:r>
          </a:p>
          <a:p>
            <a:pPr marL="220348" indent="-220348" eaLnBrk="1" hangingPunct="1">
              <a:defRPr/>
            </a:pPr>
            <a:endParaRPr lang="en-US" dirty="0" smtClean="0">
              <a:cs typeface="Arial" charset="0"/>
            </a:endParaRPr>
          </a:p>
          <a:p>
            <a:pPr marL="220348" indent="-220348" eaLnBrk="1" hangingPunct="1">
              <a:defRPr/>
            </a:pPr>
            <a:r>
              <a:rPr lang="en-US" dirty="0" smtClean="0">
                <a:cs typeface="Arial" charset="0"/>
              </a:rPr>
              <a:t>Failure to respond to an NOV within 20 days will result in the issuance of a Default Administrative Order (DAO).  DAO will be filed as complaints in circuit court to obtain enforceable judgments.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25</a:t>
            </a:fld>
            <a:endParaRPr lang="en-US"/>
          </a:p>
        </p:txBody>
      </p:sp>
    </p:spTree>
    <p:extLst>
      <p:ext uri="{BB962C8B-B14F-4D97-AF65-F5344CB8AC3E}">
        <p14:creationId xmlns:p14="http://schemas.microsoft.com/office/powerpoint/2010/main" val="3969959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eaLnBrk="1" hangingPunct="1">
              <a:defRPr/>
            </a:pPr>
            <a:r>
              <a:rPr lang="en-US" dirty="0" smtClean="0">
                <a:cs typeface="Arial" charset="0"/>
              </a:rPr>
              <a:t>Director has discretion to issue EO when it is necessary to meet an emergency or situation of imminent hazard.  Order may be issued verbally or in writing and is effective upon issuance.  A.C.A. §8-4-220 &amp; Reg. 8, §2.4.2.</a:t>
            </a:r>
          </a:p>
          <a:p>
            <a:pPr marL="220348" indent="-220348" eaLnBrk="1" hangingPunct="1">
              <a:defRPr/>
            </a:pPr>
            <a:r>
              <a:rPr lang="en-US" dirty="0" smtClean="0">
                <a:cs typeface="Arial" charset="0"/>
              </a:rPr>
              <a:t>Any person to whom an EO is issued may file a written request for hearing within 10 business days of the issuance of the order.  The hearing will be held within 10 days of the request.  </a:t>
            </a:r>
            <a:r>
              <a:rPr lang="en-US" u="sng" dirty="0" smtClean="0">
                <a:cs typeface="Arial" charset="0"/>
              </a:rPr>
              <a:t>Id.</a:t>
            </a:r>
          </a:p>
          <a:p>
            <a:pPr marL="220348" indent="-220348" eaLnBrk="1" hangingPunct="1">
              <a:defRPr/>
            </a:pPr>
            <a:endParaRPr lang="en-US" dirty="0" smtClean="0">
              <a:cs typeface="Arial" charset="0"/>
            </a:endParaRPr>
          </a:p>
          <a:p>
            <a:pPr marL="220348" indent="-220348" eaLnBrk="1" hangingPunct="1">
              <a:defRPr/>
            </a:pPr>
            <a:r>
              <a:rPr lang="en-US" dirty="0" smtClean="0"/>
              <a:t>ADEQ may also take a </a:t>
            </a:r>
            <a:r>
              <a:rPr lang="en-US" b="1" dirty="0" smtClean="0"/>
              <a:t>direct action in Civil Court</a:t>
            </a:r>
            <a:r>
              <a:rPr lang="en-US" dirty="0" smtClean="0"/>
              <a:t> to compel compliance.  There is no requirement to file an administrative action first.  </a:t>
            </a:r>
          </a:p>
          <a:p>
            <a:pPr marL="220348" indent="-220348" eaLnBrk="1" hangingPunct="1">
              <a:defRPr/>
            </a:pPr>
            <a:endParaRPr lang="en-US" dirty="0" smtClean="0"/>
          </a:p>
          <a:p>
            <a:pPr marL="220348" indent="-220348" eaLnBrk="1" hangingPunct="1">
              <a:defRPr/>
            </a:pPr>
            <a:r>
              <a:rPr lang="en-US" dirty="0" smtClean="0"/>
              <a:t>ADEQ follows APC&amp;EC Regulation No. 8 – </a:t>
            </a:r>
            <a:r>
              <a:rPr lang="en-US" b="1" dirty="0" smtClean="0"/>
              <a:t>not</a:t>
            </a:r>
            <a:r>
              <a:rPr lang="en-US" dirty="0" smtClean="0"/>
              <a:t> the Administrative Procedures Act. </a:t>
            </a:r>
          </a:p>
          <a:p>
            <a:pPr marL="220348" indent="-220348" eaLnBrk="1" hangingPunct="1">
              <a:defRPr/>
            </a:pPr>
            <a:endParaRPr lang="en-US" dirty="0" smtClean="0"/>
          </a:p>
          <a:p>
            <a:pPr marL="220348" indent="-220348" eaLnBrk="1" hangingPunct="1">
              <a:defRPr/>
            </a:pPr>
            <a:r>
              <a:rPr lang="en-US" dirty="0" smtClean="0"/>
              <a:t>May want to discuss what factors are used to calculate penalties.</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26</a:t>
            </a:fld>
            <a:endParaRPr lang="en-US"/>
          </a:p>
        </p:txBody>
      </p:sp>
    </p:spTree>
    <p:extLst>
      <p:ext uri="{BB962C8B-B14F-4D97-AF65-F5344CB8AC3E}">
        <p14:creationId xmlns:p14="http://schemas.microsoft.com/office/powerpoint/2010/main" val="730072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Work with the inspectors and enforcement officials in the Divisions to try to resolve issues before it gets to Legal.</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27</a:t>
            </a:fld>
            <a:endParaRPr lang="en-US"/>
          </a:p>
        </p:txBody>
      </p:sp>
    </p:spTree>
    <p:extLst>
      <p:ext uri="{BB962C8B-B14F-4D97-AF65-F5344CB8AC3E}">
        <p14:creationId xmlns:p14="http://schemas.microsoft.com/office/powerpoint/2010/main" val="184716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700" dirty="0" smtClean="0"/>
              <a:t>What if I don’t file an answer w/ 20 days?</a:t>
            </a:r>
          </a:p>
          <a:p>
            <a:pPr lvl="1" eaLnBrk="1" hangingPunct="1"/>
            <a:r>
              <a:rPr lang="en-US" altLang="en-US" sz="2300" dirty="0" smtClean="0"/>
              <a:t>Director will issue a Default Administrative Order (“DAO”) which affirms:</a:t>
            </a:r>
          </a:p>
          <a:p>
            <a:pPr lvl="2" eaLnBrk="1" hangingPunct="1"/>
            <a:r>
              <a:rPr lang="en-US" altLang="en-US" sz="1900" dirty="0" smtClean="0"/>
              <a:t>The findings of fact</a:t>
            </a:r>
          </a:p>
          <a:p>
            <a:pPr lvl="2" eaLnBrk="1" hangingPunct="1"/>
            <a:r>
              <a:rPr lang="en-US" altLang="en-US" sz="1900" dirty="0" smtClean="0"/>
              <a:t>The assessment of civil penalties and</a:t>
            </a:r>
          </a:p>
          <a:p>
            <a:pPr lvl="2" eaLnBrk="1" hangingPunct="1"/>
            <a:r>
              <a:rPr lang="en-US" altLang="en-US" sz="1900" dirty="0" smtClean="0"/>
              <a:t>Ordering Corrective Actions</a:t>
            </a:r>
          </a:p>
          <a:p>
            <a:pPr lvl="2" eaLnBrk="1" hangingPunct="1"/>
            <a:endParaRPr lang="en-US" altLang="en-US" sz="1900" dirty="0" smtClean="0"/>
          </a:p>
          <a:p>
            <a:pPr lvl="2" eaLnBrk="1" hangingPunct="1"/>
            <a:r>
              <a:rPr lang="en-US" altLang="en-US" sz="1900" dirty="0" smtClean="0"/>
              <a:t>A complaint will then be filed by the Dept. in Circuit Court to enforce the DAO, additional penalties may be assessed.</a:t>
            </a:r>
          </a:p>
        </p:txBody>
      </p:sp>
      <p:sp>
        <p:nvSpPr>
          <p:cNvPr id="4" name="Slide Number Placeholder 3"/>
          <p:cNvSpPr>
            <a:spLocks noGrp="1"/>
          </p:cNvSpPr>
          <p:nvPr>
            <p:ph type="sldNum" sz="quarter" idx="10"/>
          </p:nvPr>
        </p:nvSpPr>
        <p:spPr/>
        <p:txBody>
          <a:bodyPr/>
          <a:lstStyle/>
          <a:p>
            <a:fld id="{4A22329D-EEBA-42A3-8670-C0E8395112CC}" type="slidenum">
              <a:rPr lang="en-US" smtClean="0"/>
              <a:t>28</a:t>
            </a:fld>
            <a:endParaRPr lang="en-US"/>
          </a:p>
        </p:txBody>
      </p:sp>
    </p:spTree>
    <p:extLst>
      <p:ext uri="{BB962C8B-B14F-4D97-AF65-F5344CB8AC3E}">
        <p14:creationId xmlns:p14="http://schemas.microsoft.com/office/powerpoint/2010/main" val="2528229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Timeline is more compressed than typically what is experienced in circuit court. APC&amp;EC Reg.8.614(A) provides that </a:t>
            </a:r>
            <a:r>
              <a:rPr lang="en-US" altLang="en-US" u="sng" dirty="0" smtClean="0"/>
              <a:t>in the appeal of a permitting decision</a:t>
            </a:r>
            <a:r>
              <a:rPr lang="en-US" altLang="en-US" dirty="0" smtClean="0"/>
              <a:t>, the Administrative Hearing Officer shall schedule the hearing and other proceedings so that the matter will be submitted to the Commission for final Commission action within one hundred twenty (120) calendar days after the preliminary hearing. Regulation also provides for the parties to mutually agree to longer period of time or for the AHO to establish a longer period of time for just cause.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29</a:t>
            </a:fld>
            <a:endParaRPr lang="en-US"/>
          </a:p>
        </p:txBody>
      </p:sp>
    </p:spTree>
    <p:extLst>
      <p:ext uri="{BB962C8B-B14F-4D97-AF65-F5344CB8AC3E}">
        <p14:creationId xmlns:p14="http://schemas.microsoft.com/office/powerpoint/2010/main" val="3886012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Commission’s review is de novo of the record compiled.  Generally, just arguments of counsel are heard – can vote to consider </a:t>
            </a:r>
            <a:r>
              <a:rPr lang="en-US" altLang="en-US" dirty="0" err="1" smtClean="0"/>
              <a:t>add’l</a:t>
            </a:r>
            <a:r>
              <a:rPr lang="en-US" altLang="en-US" dirty="0" smtClean="0"/>
              <a:t> evidence. </a:t>
            </a:r>
          </a:p>
          <a:p>
            <a:pPr eaLnBrk="1" hangingPunct="1"/>
            <a:endParaRPr lang="en-US" altLang="en-US" dirty="0" smtClean="0"/>
          </a:p>
          <a:p>
            <a:pPr eaLnBrk="1" hangingPunct="1"/>
            <a:r>
              <a:rPr lang="en-US" altLang="en-US" dirty="0" smtClean="0"/>
              <a:t>When the Commission’s decision is appealed to circuit court, the review of the court is confined review of the record.  The Commission is represented by the AG and the Department gets involved only if we intervene.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30</a:t>
            </a:fld>
            <a:endParaRPr lang="en-US"/>
          </a:p>
        </p:txBody>
      </p:sp>
    </p:spTree>
    <p:extLst>
      <p:ext uri="{BB962C8B-B14F-4D97-AF65-F5344CB8AC3E}">
        <p14:creationId xmlns:p14="http://schemas.microsoft.com/office/powerpoint/2010/main" val="2022910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sz="1200" dirty="0" smtClean="0"/>
              <a:t>Right of Permit Applicant and Alleged Violator to appeal is self evident.</a:t>
            </a:r>
          </a:p>
          <a:p>
            <a:pPr eaLnBrk="1" hangingPunct="1">
              <a:lnSpc>
                <a:spcPct val="90000"/>
              </a:lnSpc>
            </a:pPr>
            <a:endParaRPr lang="en-US" altLang="en-US" sz="1200" dirty="0" smtClean="0"/>
          </a:p>
          <a:p>
            <a:pPr eaLnBrk="1" hangingPunct="1">
              <a:lnSpc>
                <a:spcPct val="90000"/>
              </a:lnSpc>
            </a:pPr>
            <a:r>
              <a:rPr lang="en-US" altLang="en-US" sz="1200" u="sng" dirty="0" smtClean="0"/>
              <a:t>Permit Appeals by Other Parties</a:t>
            </a:r>
            <a:r>
              <a:rPr lang="en-US" altLang="en-US" sz="1200" dirty="0" smtClean="0"/>
              <a:t>:</a:t>
            </a:r>
          </a:p>
          <a:p>
            <a:pPr eaLnBrk="1" hangingPunct="1">
              <a:lnSpc>
                <a:spcPct val="90000"/>
              </a:lnSpc>
            </a:pPr>
            <a:r>
              <a:rPr lang="en-US" altLang="en-US" sz="1200" dirty="0" smtClean="0"/>
              <a:t>Only persons who submitted comments on the record have standing to petition for permissive intervention in a permit appeal.  A.C.A. </a:t>
            </a:r>
            <a:r>
              <a:rPr lang="en-US" altLang="en-US" sz="1200" dirty="0" smtClean="0">
                <a:cs typeface="Arial" charset="0"/>
              </a:rPr>
              <a:t>§8-4-205(b)(1) &amp;  §8-4-203(3), Reg. 8, §2.1.13 &amp; §2.5.3. </a:t>
            </a:r>
          </a:p>
          <a:p>
            <a:pPr eaLnBrk="1" hangingPunct="1">
              <a:lnSpc>
                <a:spcPct val="90000"/>
              </a:lnSpc>
            </a:pPr>
            <a:r>
              <a:rPr lang="en-US" altLang="en-US" sz="1200" dirty="0" smtClean="0">
                <a:cs typeface="Arial" charset="0"/>
              </a:rPr>
              <a:t> </a:t>
            </a:r>
          </a:p>
          <a:p>
            <a:pPr eaLnBrk="1" hangingPunct="1">
              <a:lnSpc>
                <a:spcPct val="90000"/>
              </a:lnSpc>
            </a:pPr>
            <a:r>
              <a:rPr lang="en-US" altLang="en-US" sz="1200" dirty="0" smtClean="0">
                <a:cs typeface="Arial" charset="0"/>
              </a:rPr>
              <a:t>However, if no public comment period is provided, any person who reasonably considers himself injured in his person, business or property by the decision shall have standing to petition for intervention.  Reg. 8, §2.1.13.</a:t>
            </a:r>
          </a:p>
          <a:p>
            <a:pPr eaLnBrk="1" hangingPunct="1">
              <a:lnSpc>
                <a:spcPct val="90000"/>
              </a:lnSpc>
            </a:pPr>
            <a:endParaRPr lang="en-US" altLang="en-US" sz="1200" dirty="0" smtClean="0">
              <a:cs typeface="Arial" charset="0"/>
            </a:endParaRPr>
          </a:p>
          <a:p>
            <a:pPr eaLnBrk="1" hangingPunct="1">
              <a:lnSpc>
                <a:spcPct val="90000"/>
              </a:lnSpc>
            </a:pPr>
            <a:r>
              <a:rPr lang="en-US" altLang="en-US" sz="1200" dirty="0" smtClean="0">
                <a:cs typeface="Arial" charset="0"/>
              </a:rPr>
              <a:t>If the permit applicant does not appeal a permitting decision, any person who submitted comments has the right to file a Third-Party Request for Commission Review and Adjudicatory Hearing within 30 days of the date of issuance of the permitting decision.  Reg. 8, §2.5.3(b).</a:t>
            </a:r>
          </a:p>
          <a:p>
            <a:pPr eaLnBrk="1" hangingPunct="1">
              <a:lnSpc>
                <a:spcPct val="90000"/>
              </a:lnSpc>
            </a:pPr>
            <a:endParaRPr lang="en-US" altLang="en-US" sz="1200" dirty="0" smtClean="0">
              <a:cs typeface="Arial" charset="0"/>
            </a:endParaRPr>
          </a:p>
          <a:p>
            <a:pPr eaLnBrk="1" hangingPunct="1">
              <a:lnSpc>
                <a:spcPct val="90000"/>
              </a:lnSpc>
            </a:pPr>
            <a:r>
              <a:rPr lang="en-US" altLang="en-US" sz="1200" u="sng" dirty="0" smtClean="0">
                <a:cs typeface="Arial" charset="0"/>
              </a:rPr>
              <a:t>NOV Appeals</a:t>
            </a:r>
            <a:r>
              <a:rPr lang="en-US" altLang="en-US" sz="1200" dirty="0" smtClean="0">
                <a:cs typeface="Arial" charset="0"/>
              </a:rPr>
              <a:t>: </a:t>
            </a:r>
          </a:p>
          <a:p>
            <a:pPr eaLnBrk="1" hangingPunct="1">
              <a:lnSpc>
                <a:spcPct val="90000"/>
              </a:lnSpc>
            </a:pPr>
            <a:r>
              <a:rPr lang="en-US" altLang="en-US" sz="1200" dirty="0" smtClean="0">
                <a:cs typeface="Arial" charset="0"/>
              </a:rPr>
              <a:t>Any person who submitted written comments during the public comment period, discussed above, is given notice of any adjudicatory hearing to be held and has a right to intervene upon a timely filing of a Petition for Intervention. </a:t>
            </a:r>
          </a:p>
          <a:p>
            <a:pPr eaLnBrk="1" hangingPunct="1">
              <a:lnSpc>
                <a:spcPct val="90000"/>
              </a:lnSpc>
            </a:pPr>
            <a:endParaRPr lang="en-US" altLang="en-US" sz="1200" dirty="0" smtClean="0">
              <a:cs typeface="Arial" charset="0"/>
            </a:endParaRPr>
          </a:p>
          <a:p>
            <a:pPr eaLnBrk="1" hangingPunct="1">
              <a:lnSpc>
                <a:spcPct val="90000"/>
              </a:lnSpc>
            </a:pPr>
            <a:r>
              <a:rPr lang="en-US" altLang="en-US" sz="1200" dirty="0" smtClean="0">
                <a:cs typeface="Arial" charset="0"/>
              </a:rPr>
              <a:t>As with permit appeals, if no comment period is provided, any person who reasonably considers himself injured in his person, business or property by the NOV shall have standing to file a petition for intervention. Reg. 8, §2.3.7.</a:t>
            </a:r>
          </a:p>
          <a:p>
            <a:pPr eaLnBrk="1" hangingPunct="1">
              <a:lnSpc>
                <a:spcPct val="90000"/>
              </a:lnSpc>
            </a:pPr>
            <a:endParaRPr lang="en-US" altLang="en-US" sz="1200" dirty="0" smtClean="0">
              <a:cs typeface="Arial" charset="0"/>
            </a:endParaRPr>
          </a:p>
          <a:p>
            <a:pPr eaLnBrk="1" hangingPunct="1">
              <a:lnSpc>
                <a:spcPct val="90000"/>
              </a:lnSpc>
            </a:pPr>
            <a:r>
              <a:rPr lang="en-US" altLang="en-US" sz="1200" dirty="0" smtClean="0">
                <a:cs typeface="Arial" charset="0"/>
              </a:rPr>
              <a:t>If the alleged violator does not appeal an NOV, </a:t>
            </a:r>
            <a:r>
              <a:rPr lang="en-US" altLang="en-US" sz="1200" b="1" dirty="0" smtClean="0">
                <a:cs typeface="Arial" charset="0"/>
              </a:rPr>
              <a:t>no</a:t>
            </a:r>
            <a:r>
              <a:rPr lang="en-US" altLang="en-US" sz="1200" dirty="0" smtClean="0">
                <a:cs typeface="Arial" charset="0"/>
              </a:rPr>
              <a:t> Third-Party right to request Commission review exists in Reg. 8.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31</a:t>
            </a:fld>
            <a:endParaRPr lang="en-US"/>
          </a:p>
        </p:txBody>
      </p:sp>
    </p:spTree>
    <p:extLst>
      <p:ext uri="{BB962C8B-B14F-4D97-AF65-F5344CB8AC3E}">
        <p14:creationId xmlns:p14="http://schemas.microsoft.com/office/powerpoint/2010/main" val="4148024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u="sng" dirty="0" smtClean="0"/>
              <a:t>NOVs</a:t>
            </a:r>
            <a:r>
              <a:rPr lang="en-US" altLang="en-US" dirty="0" smtClean="0"/>
              <a:t>: The alleged violator must file a response to the NOV with the </a:t>
            </a:r>
            <a:r>
              <a:rPr lang="en-US" altLang="en-US" u="sng" dirty="0" smtClean="0"/>
              <a:t>Commission</a:t>
            </a:r>
            <a:r>
              <a:rPr lang="en-US" altLang="en-US" dirty="0" smtClean="0"/>
              <a:t> Secretary within 20 days of its receipt.  </a:t>
            </a:r>
          </a:p>
          <a:p>
            <a:pPr eaLnBrk="1" hangingPunct="1"/>
            <a:endParaRPr lang="en-US" altLang="en-US" u="sng" dirty="0" smtClean="0"/>
          </a:p>
          <a:p>
            <a:pPr eaLnBrk="1" hangingPunct="1"/>
            <a:r>
              <a:rPr lang="en-US" altLang="en-US" u="sng" dirty="0" smtClean="0"/>
              <a:t>Permits</a:t>
            </a:r>
            <a:r>
              <a:rPr lang="en-US" altLang="en-US" dirty="0" smtClean="0"/>
              <a:t>:  Only permit applicant or person who submitted comments on the record have standing to file a permit appeal.  A.C.A. </a:t>
            </a:r>
            <a:r>
              <a:rPr lang="en-US" altLang="en-US" dirty="0" smtClean="0">
                <a:cs typeface="Arial" charset="0"/>
              </a:rPr>
              <a:t>§8-4-205(b)(1) &amp; Reg. 8 §2.1.13. </a:t>
            </a:r>
          </a:p>
          <a:p>
            <a:pPr eaLnBrk="1" hangingPunct="1"/>
            <a:endParaRPr lang="en-US" altLang="en-US" dirty="0" smtClean="0">
              <a:cs typeface="Arial" charset="0"/>
            </a:endParaRPr>
          </a:p>
          <a:p>
            <a:pPr eaLnBrk="1" hangingPunct="1"/>
            <a:r>
              <a:rPr lang="en-US" altLang="en-US" dirty="0" smtClean="0">
                <a:cs typeface="Arial" charset="0"/>
              </a:rPr>
              <a:t>Permit Appeals must be filed within 30 days of the date of issuance of the final permitting decision.  Note: Time begins running when decision is </a:t>
            </a:r>
            <a:r>
              <a:rPr lang="en-US" altLang="en-US" u="sng" dirty="0" smtClean="0">
                <a:cs typeface="Arial" charset="0"/>
              </a:rPr>
              <a:t>placed in the mail</a:t>
            </a:r>
            <a:r>
              <a:rPr lang="en-US" altLang="en-US" dirty="0" smtClean="0">
                <a:cs typeface="Arial" charset="0"/>
              </a:rPr>
              <a:t> to the permittee or applicant – not when he or she receives it.  Reg. 8, §2.1.10(b).  </a:t>
            </a:r>
          </a:p>
          <a:p>
            <a:pPr eaLnBrk="1" hangingPunct="1"/>
            <a:endParaRPr lang="en-US" altLang="en-US" dirty="0" smtClean="0">
              <a:cs typeface="Arial" charset="0"/>
            </a:endParaRPr>
          </a:p>
          <a:p>
            <a:pPr eaLnBrk="1" hangingPunct="1"/>
            <a:r>
              <a:rPr lang="en-US" altLang="en-US" dirty="0" smtClean="0">
                <a:cs typeface="Arial" charset="0"/>
              </a:rPr>
              <a:t>During the pendency of the appeal:  The denial of a permit shall stand;  the issuance modification or revocation of a permit or that part of a permit which is the subject of the appeal shall be stayed.  A party may apply to have stay imposed, modified or lifted to avoid substantial prejudice. A.C.A. §8-4-205(c)(6).</a:t>
            </a:r>
          </a:p>
          <a:p>
            <a:pPr eaLnBrk="1" hangingPunct="1"/>
            <a:endParaRPr lang="en-US" altLang="en-US" dirty="0" smtClean="0">
              <a:cs typeface="Arial" charset="0"/>
            </a:endParaRPr>
          </a:p>
          <a:p>
            <a:pPr eaLnBrk="1" hangingPunct="1"/>
            <a:r>
              <a:rPr lang="en-US" altLang="en-US" dirty="0" smtClean="0"/>
              <a:t>If the request meets Regulation 8 conditions, then an </a:t>
            </a:r>
            <a:r>
              <a:rPr lang="en-US" altLang="en-US" sz="1300" dirty="0" smtClean="0"/>
              <a:t>adjudicatory</a:t>
            </a:r>
            <a:r>
              <a:rPr lang="en-US" altLang="en-US" dirty="0" smtClean="0"/>
              <a:t> hearing will be set.  The appeal is conduct much like any other lawsuit.  The ALJ will set discovery schedules, motion deadlines, etc.  At the hearing, both sides will present their witnesses and evidence in a trial-like setting.  The ALJ will subsequently make a recommended decision.  </a:t>
            </a:r>
          </a:p>
          <a:p>
            <a:pPr eaLnBrk="1" hangingPunct="1"/>
            <a:endParaRPr lang="en-US" altLang="en-US" dirty="0" smtClean="0"/>
          </a:p>
          <a:p>
            <a:pPr eaLnBrk="1" hangingPunct="1"/>
            <a:r>
              <a:rPr lang="en-US" altLang="en-US" dirty="0" smtClean="0"/>
              <a:t>The recommended decision will be presented to the full Commission.  Prior to the Commission’s vote they may hear oral arguments or additional evidence as per </a:t>
            </a:r>
            <a:r>
              <a:rPr lang="en-US" altLang="en-US" dirty="0" err="1" smtClean="0"/>
              <a:t>Reg</a:t>
            </a:r>
            <a:r>
              <a:rPr lang="en-US" altLang="en-US" dirty="0" smtClean="0"/>
              <a:t> 8.</a:t>
            </a:r>
          </a:p>
          <a:p>
            <a:pPr eaLnBrk="1" hangingPunct="1"/>
            <a:endParaRPr lang="en-US" altLang="en-US" dirty="0" smtClean="0"/>
          </a:p>
          <a:p>
            <a:pPr eaLnBrk="1" hangingPunct="1"/>
            <a:r>
              <a:rPr lang="en-US" altLang="en-US" dirty="0" smtClean="0"/>
              <a:t>“2.5.19 Oral Argument Before the Commission</a:t>
            </a:r>
          </a:p>
          <a:p>
            <a:pPr eaLnBrk="1" hangingPunct="1"/>
            <a:r>
              <a:rPr lang="en-US" altLang="en-US" dirty="0" smtClean="0"/>
              <a:t>(a) Request for Oral Argument</a:t>
            </a:r>
          </a:p>
          <a:p>
            <a:pPr eaLnBrk="1" hangingPunct="1"/>
            <a:r>
              <a:rPr lang="en-US" altLang="en-US" dirty="0" smtClean="0"/>
              <a:t>(1) Any party of record may request oral argument on a Recommended Decision before the Commission by filing a written request with the</a:t>
            </a:r>
          </a:p>
          <a:p>
            <a:pPr eaLnBrk="1" hangingPunct="1"/>
            <a:r>
              <a:rPr lang="en-US" altLang="en-US" dirty="0" smtClean="0"/>
              <a:t>Secretary no later than twenty (20) days after the Recommended Decision has been mailed to all parties.</a:t>
            </a:r>
          </a:p>
          <a:p>
            <a:pPr eaLnBrk="1" hangingPunct="1"/>
            <a:r>
              <a:rPr lang="en-US" altLang="en-US" dirty="0" smtClean="0"/>
              <a:t>(2) The request must contain the factual objections and legal issues to be addressed and the relief sought from the Commission.”</a:t>
            </a:r>
          </a:p>
          <a:p>
            <a:pPr eaLnBrk="1" hangingPunct="1"/>
            <a:endParaRPr lang="en-US" altLang="en-US" dirty="0" smtClean="0"/>
          </a:p>
          <a:p>
            <a:pPr eaLnBrk="1" hangingPunct="1"/>
            <a:r>
              <a:rPr lang="en-US" altLang="en-US" dirty="0" smtClean="0"/>
              <a:t>“2.5.20 Additional Evidence</a:t>
            </a:r>
          </a:p>
          <a:p>
            <a:pPr eaLnBrk="1" hangingPunct="1"/>
            <a:r>
              <a:rPr lang="en-US" altLang="en-US" dirty="0" smtClean="0"/>
              <a:t>(a) If a party of record requests an opportunity to supplement the record with additional evidence and is able to satisfactorily demonstrate to a majority of the Commission that the evidence is material to the issues and was unavailable at the time of the adjudicatory hearing despite the best efforts of the party to procure the evidence, then the Commission may remand the matter to the Administrative Hearing Officer to take further</a:t>
            </a:r>
          </a:p>
          <a:p>
            <a:pPr eaLnBrk="1" hangingPunct="1"/>
            <a:r>
              <a:rPr lang="en-US" altLang="en-US" dirty="0" smtClean="0"/>
              <a:t>testimony and evidence in the matter or direct that the Director reconsider the matter based on the additional evidence before the matter is  considered by the Commission.</a:t>
            </a:r>
          </a:p>
          <a:p>
            <a:pPr eaLnBrk="1" hangingPunct="1"/>
            <a:endParaRPr lang="en-US" altLang="en-US" dirty="0" smtClean="0"/>
          </a:p>
          <a:p>
            <a:pPr eaLnBrk="1" hangingPunct="1"/>
            <a:r>
              <a:rPr lang="en-US" altLang="en-US" dirty="0" smtClean="0"/>
              <a:t>(b) The requesting party shall file an affidavit with the Secretary describing the circumstances as to why the additional evidence was not available at the time of the adjudicatory hearing and why the information is material to the issues. A copy of the affidavit shall be furnished to all parties of record at least ten (10) business days prior to the date the Commission meets to consider the request.”</a:t>
            </a:r>
          </a:p>
          <a:p>
            <a:pPr eaLnBrk="1" hangingPunct="1"/>
            <a:endParaRPr lang="en-US" altLang="en-US" dirty="0" smtClean="0"/>
          </a:p>
          <a:p>
            <a:pPr eaLnBrk="1" hangingPunct="1"/>
            <a:r>
              <a:rPr lang="en-US" altLang="en-US" dirty="0" smtClean="0"/>
              <a:t>The decision of the Commission upon review of a matter shall be by majority vote of the Commissioners present; shall be issued in the form of a "Minute Order"; and shall either affirm, modify or reverse, in whole or in part, the Recommended Decision of the Administrative Hearing Officer. Alternatively, the Commission may, by Minute Order, remand the matter with directions to the Administrative Hearing Officer or Director for further proceedings. The Secretary shall serve a copy of the Minute Order upon all parties of record to the proceeding no later than ten (10) business days after the Minute Order is executed by the Commission.</a:t>
            </a:r>
          </a:p>
          <a:p>
            <a:pPr eaLnBrk="1" hangingPunct="1"/>
            <a:endParaRPr lang="en-US" altLang="en-US" dirty="0" smtClean="0"/>
          </a:p>
          <a:p>
            <a:pPr eaLnBrk="1" hangingPunct="1"/>
            <a:r>
              <a:rPr lang="en-US" altLang="en-US" dirty="0" smtClean="0"/>
              <a:t>The Commission's vote to affirm or reverse the Recommended Decision shall constitute final Commission action for the purposes of appeal. </a:t>
            </a:r>
          </a:p>
          <a:p>
            <a:pPr eaLnBrk="1" hangingPunct="1"/>
            <a:endParaRPr lang="en-US" altLang="en-US" dirty="0" smtClean="0"/>
          </a:p>
          <a:p>
            <a:pPr eaLnBrk="1" hangingPunct="1"/>
            <a:r>
              <a:rPr lang="en-US" altLang="en-US" dirty="0" smtClean="0"/>
              <a:t>The Commission’s review of the Director’s decision is de novo. </a:t>
            </a:r>
          </a:p>
          <a:p>
            <a:pPr eaLnBrk="1" hangingPunct="1"/>
            <a:endParaRPr lang="en-US" altLang="en-US" dirty="0" smtClean="0"/>
          </a:p>
          <a:p>
            <a:pPr eaLnBrk="1" hangingPunct="1"/>
            <a:r>
              <a:rPr lang="en-US" altLang="en-US" dirty="0" smtClean="0"/>
              <a:t>The Commission’s decision may be appealed to Circuit Court, Ark. Code Ann. 8-4-222-8-4-229. The Circuit Court’s review is confined to the record of the Commission.</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32</a:t>
            </a:fld>
            <a:endParaRPr lang="en-US"/>
          </a:p>
        </p:txBody>
      </p:sp>
    </p:spTree>
    <p:extLst>
      <p:ext uri="{BB962C8B-B14F-4D97-AF65-F5344CB8AC3E}">
        <p14:creationId xmlns:p14="http://schemas.microsoft.com/office/powerpoint/2010/main" val="421108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Congress passes laws for the nation.  You’re probably very aware of most of them including the Clean Air Act, Clean Water Act, and many others.  Those laws are then given to the EPA to implement and enforce on a national scale.</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3</a:t>
            </a:fld>
            <a:endParaRPr lang="en-US"/>
          </a:p>
        </p:txBody>
      </p:sp>
    </p:spTree>
    <p:extLst>
      <p:ext uri="{BB962C8B-B14F-4D97-AF65-F5344CB8AC3E}">
        <p14:creationId xmlns:p14="http://schemas.microsoft.com/office/powerpoint/2010/main" val="477885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33</a:t>
            </a:fld>
            <a:endParaRPr lang="en-US"/>
          </a:p>
        </p:txBody>
      </p:sp>
    </p:spTree>
    <p:extLst>
      <p:ext uri="{BB962C8B-B14F-4D97-AF65-F5344CB8AC3E}">
        <p14:creationId xmlns:p14="http://schemas.microsoft.com/office/powerpoint/2010/main" val="20168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An in-kind service or cash contribution to a project designed to advance environmental interests and which a “Person” (meaning a state agency, any municipality, governmental subdivision of the state or the United States, public or private corporation, individual, partnership, association or other entity) agrees to perform in partial settlement of an enforcement action, but which the Person is not otherwise legally required to perform, and retains no monetary benefit. </a:t>
            </a:r>
          </a:p>
          <a:p>
            <a:endParaRPr lang="en-US" altLang="en-US" dirty="0" smtClean="0"/>
          </a:p>
          <a:p>
            <a:r>
              <a:rPr lang="en-US" altLang="en-US" dirty="0" smtClean="0"/>
              <a:t>A Person's willingness to make voluntary in-kind service or cash contributions to such projects may be considered by Arkansas Department of Environmental Quality (ADEQ) enforcement staff in the partial settlement of enforcement actions. The specific project must be approved by the Director in consultation with the Enforcement Manager assigned to the matter under the guidelines described herein and in accordance to A.C.A. §§ 8-4-103 (f)(3), 8-6-204 (e)(3), or 8-7-204 (e). This guideline does not create any rights on behalf of the Person. </a:t>
            </a:r>
          </a:p>
          <a:p>
            <a:endParaRPr lang="en-US" altLang="en-US" dirty="0" smtClean="0"/>
          </a:p>
          <a:p>
            <a:r>
              <a:rPr lang="en-US" altLang="en-US" dirty="0" smtClean="0"/>
              <a:t>The final administrative penalty amount (without considering the amount approved for any SEPs) must be sufficient: (1) to have a deterrent effect on the individual violator and on other violators in similar positions, and (2) to the extent possible, recapture the economic benefits of noncompliance plus some appreciable portion of the gravity component of the penalty computation. </a:t>
            </a:r>
          </a:p>
          <a:p>
            <a:endParaRPr lang="en-US" altLang="en-US" dirty="0" smtClean="0"/>
          </a:p>
          <a:p>
            <a:r>
              <a:rPr lang="en-US" altLang="en-US" dirty="0" smtClean="0"/>
              <a:t>In general, a SEP will not justify more than a thirty-five percent (35%) reduction of the recommended administrative penalty, however, the Director has the final authority to establish the level of partial mitigation of a statutory penalty.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34</a:t>
            </a:fld>
            <a:endParaRPr lang="en-US"/>
          </a:p>
        </p:txBody>
      </p:sp>
    </p:spTree>
    <p:extLst>
      <p:ext uri="{BB962C8B-B14F-4D97-AF65-F5344CB8AC3E}">
        <p14:creationId xmlns:p14="http://schemas.microsoft.com/office/powerpoint/2010/main" val="2699537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35</a:t>
            </a:fld>
            <a:endParaRPr lang="en-US"/>
          </a:p>
        </p:txBody>
      </p:sp>
    </p:spTree>
    <p:extLst>
      <p:ext uri="{BB962C8B-B14F-4D97-AF65-F5344CB8AC3E}">
        <p14:creationId xmlns:p14="http://schemas.microsoft.com/office/powerpoint/2010/main" val="3818411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That was a quick summary of the ADEQ regulatory process from regulations to permitting to enforcement.  Keep in mind some very important steps that are common in all of these processes:</a:t>
            </a:r>
          </a:p>
          <a:p>
            <a:pPr eaLnBrk="1" hangingPunct="1">
              <a:buFontTx/>
              <a:buChar char="•"/>
            </a:pPr>
            <a:r>
              <a:rPr lang="en-US" altLang="en-US" dirty="0" smtClean="0"/>
              <a:t>There are many opportunities for the public and concerned parties to be involved in the process</a:t>
            </a:r>
          </a:p>
          <a:p>
            <a:pPr eaLnBrk="1" hangingPunct="1">
              <a:buFontTx/>
              <a:buChar char="•"/>
            </a:pPr>
            <a:r>
              <a:rPr lang="en-US" altLang="en-US" dirty="0" smtClean="0"/>
              <a:t>This process is conducted openly and all documentation and meetings are open to outside review</a:t>
            </a:r>
          </a:p>
          <a:p>
            <a:pPr eaLnBrk="1" hangingPunct="1">
              <a:buFontTx/>
              <a:buChar char="•"/>
            </a:pPr>
            <a:r>
              <a:rPr lang="en-US" altLang="en-US" dirty="0" smtClean="0"/>
              <a:t>There are different levels of appeal for the regulated community</a:t>
            </a:r>
          </a:p>
          <a:p>
            <a:pPr eaLnBrk="1" hangingPunct="1">
              <a:buFontTx/>
              <a:buChar char="•"/>
            </a:pPr>
            <a:r>
              <a:rPr lang="en-US" altLang="en-US" dirty="0" smtClean="0"/>
              <a:t>The APC&amp;E Commission provides an extra degree of oversight during all of these processes to ensure the needs of the citizens and environment of Arkansas are represented</a:t>
            </a:r>
          </a:p>
          <a:p>
            <a:pPr eaLnBrk="1" hangingPunct="1"/>
            <a:endParaRPr lang="en-US" altLang="en-US" dirty="0" smtClean="0"/>
          </a:p>
          <a:p>
            <a:pPr eaLnBrk="1" hangingPunct="1"/>
            <a:r>
              <a:rPr lang="en-US" altLang="en-US" dirty="0" smtClean="0"/>
              <a:t>Thank hosts – Mention contact information – Take questions</a:t>
            </a:r>
          </a:p>
        </p:txBody>
      </p:sp>
      <p:sp>
        <p:nvSpPr>
          <p:cNvPr id="4" name="Slide Number Placeholder 3"/>
          <p:cNvSpPr>
            <a:spLocks noGrp="1"/>
          </p:cNvSpPr>
          <p:nvPr>
            <p:ph type="sldNum" sz="quarter" idx="10"/>
          </p:nvPr>
        </p:nvSpPr>
        <p:spPr/>
        <p:txBody>
          <a:bodyPr/>
          <a:lstStyle/>
          <a:p>
            <a:fld id="{FAE2724B-93EC-4753-BFF1-E39312973773}" type="slidenum">
              <a:rPr lang="en-US" smtClean="0"/>
              <a:t>37</a:t>
            </a:fld>
            <a:endParaRPr lang="en-US"/>
          </a:p>
        </p:txBody>
      </p:sp>
    </p:spTree>
    <p:extLst>
      <p:ext uri="{BB962C8B-B14F-4D97-AF65-F5344CB8AC3E}">
        <p14:creationId xmlns:p14="http://schemas.microsoft.com/office/powerpoint/2010/main" val="331252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EPA realized long ago that enforcing all these regulations across the country would be very difficult.  So they began delegating to states the authority and responsibility to enforce the regulations.  This allowed the states to adopt regulations that were at least as stringent as the national regulations.  It also gave states the authority to fund and support those programs.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ADEQ OAQ implements all air programs delegated by Region 6 of the U.S. Environmental Protection Agency to the State of Arkansas. These programs include the Title V program for major sources of pollutants, New Source Performance Standards, National Emission Standards for Hazardous Air Pollutants, Prevention of Significant Deterioration and the State Implementation Plan.</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4</a:t>
            </a:fld>
            <a:endParaRPr lang="en-US"/>
          </a:p>
        </p:txBody>
      </p:sp>
    </p:spTree>
    <p:extLst>
      <p:ext uri="{BB962C8B-B14F-4D97-AF65-F5344CB8AC3E}">
        <p14:creationId xmlns:p14="http://schemas.microsoft.com/office/powerpoint/2010/main" val="135496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As part of this delegation, states must enact regulations, enforce those regulations, and fund the technical and administrative support needed to administer  those federally delegated programs.  States are audited by the EPA periodically to make sure they are meeting the full requirements of the federal program.  If not, EPA can take some or all that delegated authority back.</a:t>
            </a:r>
          </a:p>
          <a:p>
            <a:pPr eaLnBrk="1" hangingPunct="1"/>
            <a:endParaRPr lang="en-US" altLang="en-US" dirty="0" smtClean="0"/>
          </a:p>
          <a:p>
            <a:pPr eaLnBrk="1" hangingPunct="1"/>
            <a:r>
              <a:rPr lang="en-US" altLang="en-US" dirty="0" smtClean="0"/>
              <a:t>Why would a state want to have delegation of these rules?</a:t>
            </a:r>
          </a:p>
        </p:txBody>
      </p:sp>
      <p:sp>
        <p:nvSpPr>
          <p:cNvPr id="4" name="Slide Number Placeholder 3"/>
          <p:cNvSpPr>
            <a:spLocks noGrp="1"/>
          </p:cNvSpPr>
          <p:nvPr>
            <p:ph type="sldNum" sz="quarter" idx="10"/>
          </p:nvPr>
        </p:nvSpPr>
        <p:spPr/>
        <p:txBody>
          <a:bodyPr/>
          <a:lstStyle/>
          <a:p>
            <a:fld id="{4A22329D-EEBA-42A3-8670-C0E8395112CC}" type="slidenum">
              <a:rPr lang="en-US" smtClean="0"/>
              <a:t>5</a:t>
            </a:fld>
            <a:endParaRPr lang="en-US"/>
          </a:p>
        </p:txBody>
      </p:sp>
    </p:spTree>
    <p:extLst>
      <p:ext uri="{BB962C8B-B14F-4D97-AF65-F5344CB8AC3E}">
        <p14:creationId xmlns:p14="http://schemas.microsoft.com/office/powerpoint/2010/main" val="409079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EPA and the states each play a complementary role in administering these laws. In general, EPA issues rules to implement the provisions of the law and acts as an oversight authority while the states implement the day-to-day actions needed. For example, EPA will issue rules, may set standards (although states sometimes do this), conduct research and assist states with technical matters and with funding. EPA also retains the right to supersede state actions should it find they are in conflict with federal law.</a:t>
            </a:r>
          </a:p>
          <a:p>
            <a:endParaRPr lang="en-US" altLang="en-US" dirty="0" smtClean="0"/>
          </a:p>
          <a:p>
            <a:r>
              <a:rPr lang="en-US" altLang="en-US" dirty="0" smtClean="0"/>
              <a:t>One of the basic interactions between states and EPA is the “delegation” process. “Delegation” is a term I will use to describe the process EPA uses to transfer the operation of all or part of the program implementation to the states. Delegation is sometimes called “primacy” or “assumption.” Delegation occurs once for the entire program and is updated as new rules are issued or are changed. Although states are not required to operate federal programs through delegation, most do.</a:t>
            </a:r>
          </a:p>
        </p:txBody>
      </p:sp>
      <p:sp>
        <p:nvSpPr>
          <p:cNvPr id="4" name="Slide Number Placeholder 3"/>
          <p:cNvSpPr>
            <a:spLocks noGrp="1"/>
          </p:cNvSpPr>
          <p:nvPr>
            <p:ph type="sldNum" sz="quarter" idx="10"/>
          </p:nvPr>
        </p:nvSpPr>
        <p:spPr/>
        <p:txBody>
          <a:bodyPr/>
          <a:lstStyle/>
          <a:p>
            <a:fld id="{4A22329D-EEBA-42A3-8670-C0E8395112CC}" type="slidenum">
              <a:rPr lang="en-US" smtClean="0"/>
              <a:t>6</a:t>
            </a:fld>
            <a:endParaRPr lang="en-US"/>
          </a:p>
        </p:txBody>
      </p:sp>
    </p:spTree>
    <p:extLst>
      <p:ext uri="{BB962C8B-B14F-4D97-AF65-F5344CB8AC3E}">
        <p14:creationId xmlns:p14="http://schemas.microsoft.com/office/powerpoint/2010/main" val="289459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While operating these programs, the state agencies issue permits, conduct inspections, monitor pollutants, conduct enforcement, and work on many other related matters, such as setting standards for watersheds. These activities constitute the majority of such environmental actions taken each year by any level of government.</a:t>
            </a:r>
          </a:p>
          <a:p>
            <a:endParaRPr lang="en-US" altLang="en-US" dirty="0" smtClean="0"/>
          </a:p>
          <a:p>
            <a:r>
              <a:rPr lang="en-US" altLang="en-US" dirty="0" smtClean="0"/>
              <a:t>States conduct about 96% of the inspections at regulated facilities. Pursuant to ECOS data, states conduct about 90% of the enforcement cases when violations are found.1 States are the source of about 94% of the data found in EPA’s six biggest air, water, and waste databases.</a:t>
            </a:r>
          </a:p>
          <a:p>
            <a:r>
              <a:rPr lang="en-US" altLang="en-US" dirty="0" smtClean="0"/>
              <a:t>The states also review and issue nearly all of the air, water and waste permits across the nation.</a:t>
            </a:r>
          </a:p>
          <a:p>
            <a:endParaRPr lang="en-US" altLang="en-US" dirty="0" smtClean="0"/>
          </a:p>
          <a:p>
            <a:r>
              <a:rPr lang="en-US" altLang="en-US" dirty="0" smtClean="0"/>
              <a:t>The states’ implementation of the delegated programs provides benefits to government, the regulated community and our citizens. States pay for about 80% of the cost of operating these delegated programs, thereby saving the federal government millions of dollars. The operation of the environmental programs by the states also provides for more efficient and effective regulation of environmental issues. The states, having more familiarity with their regulated industries and being located in closer proximity thereto, generally provide timelier compliance assistance and response to citizen concerns and complaints. In addition, states are generally able to provide a quicker turnaround on permit issuance, renewal and modification.</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7</a:t>
            </a:fld>
            <a:endParaRPr lang="en-US"/>
          </a:p>
        </p:txBody>
      </p:sp>
    </p:spTree>
    <p:extLst>
      <p:ext uri="{BB962C8B-B14F-4D97-AF65-F5344CB8AC3E}">
        <p14:creationId xmlns:p14="http://schemas.microsoft.com/office/powerpoint/2010/main" val="343154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main reason that states want delegation of these regulations is because it gives them greater control over how the federal programs are implemented and enforced locally.  States want to be able to make decisions on regulations, permitting, and enforcement.  They don’t want those decisions made in Washington D.C. or by an EPA regional office.  </a:t>
            </a:r>
          </a:p>
          <a:p>
            <a:pPr eaLnBrk="1" hangingPunct="1"/>
            <a:endParaRPr lang="en-US" altLang="en-US" dirty="0" smtClean="0"/>
          </a:p>
          <a:p>
            <a:pPr eaLnBrk="1" hangingPunct="1"/>
            <a:r>
              <a:rPr lang="en-US" altLang="en-US" dirty="0" smtClean="0"/>
              <a:t>In effect, the governor of Arkansas has a very important role in setting the environmental policy of the state.  The governor appoints the director of the state environmental agency.  It is the Director’s role to make sure ADEQ is adequately fulfilling our role of protecting, enhancing, and restoring the environment of Arkansas for the benefit of all Arkansans.    </a:t>
            </a:r>
          </a:p>
          <a:p>
            <a:pPr eaLnBrk="1" hangingPunct="1"/>
            <a:endParaRPr lang="en-US" altLang="en-US" dirty="0" smtClean="0"/>
          </a:p>
          <a:p>
            <a:pPr eaLnBrk="1" hangingPunct="1"/>
            <a:r>
              <a:rPr lang="en-US" altLang="en-US" dirty="0" smtClean="0"/>
              <a:t>The governor also appoints the members of the Pollution Control &amp; Ecology Commission.  </a:t>
            </a:r>
          </a:p>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8</a:t>
            </a:fld>
            <a:endParaRPr lang="en-US"/>
          </a:p>
        </p:txBody>
      </p:sp>
    </p:spTree>
    <p:extLst>
      <p:ext uri="{BB962C8B-B14F-4D97-AF65-F5344CB8AC3E}">
        <p14:creationId xmlns:p14="http://schemas.microsoft.com/office/powerpoint/2010/main" val="42470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2329D-EEBA-42A3-8670-C0E8395112CC}" type="slidenum">
              <a:rPr lang="en-US" smtClean="0"/>
              <a:t>9</a:t>
            </a:fld>
            <a:endParaRPr lang="en-US"/>
          </a:p>
        </p:txBody>
      </p:sp>
    </p:spTree>
    <p:extLst>
      <p:ext uri="{BB962C8B-B14F-4D97-AF65-F5344CB8AC3E}">
        <p14:creationId xmlns:p14="http://schemas.microsoft.com/office/powerpoint/2010/main" val="2059932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 name="Right Triangle 23"/>
          <p:cNvSpPr/>
          <p:nvPr/>
        </p:nvSpPr>
        <p:spPr>
          <a:xfrm rot="18393916">
            <a:off x="1422631" y="-2453002"/>
            <a:ext cx="3444025" cy="5267960"/>
          </a:xfrm>
          <a:custGeom>
            <a:avLst/>
            <a:gdLst>
              <a:gd name="connsiteX0" fmla="*/ 0 w 3447605"/>
              <a:gd name="connsiteY0" fmla="*/ 4627687 h 4627687"/>
              <a:gd name="connsiteX1" fmla="*/ 0 w 3447605"/>
              <a:gd name="connsiteY1" fmla="*/ 0 h 4627687"/>
              <a:gd name="connsiteX2" fmla="*/ 3447605 w 3447605"/>
              <a:gd name="connsiteY2" fmla="*/ 4627687 h 4627687"/>
              <a:gd name="connsiteX3" fmla="*/ 0 w 3447605"/>
              <a:gd name="connsiteY3" fmla="*/ 4627687 h 4627687"/>
              <a:gd name="connsiteX0" fmla="*/ 31432 w 3447605"/>
              <a:gd name="connsiteY0" fmla="*/ 5205832 h 5205832"/>
              <a:gd name="connsiteX1" fmla="*/ 0 w 3447605"/>
              <a:gd name="connsiteY1" fmla="*/ 0 h 5205832"/>
              <a:gd name="connsiteX2" fmla="*/ 3447605 w 3447605"/>
              <a:gd name="connsiteY2" fmla="*/ 4627687 h 5205832"/>
              <a:gd name="connsiteX3" fmla="*/ 31432 w 3447605"/>
              <a:gd name="connsiteY3" fmla="*/ 5205832 h 5205832"/>
              <a:gd name="connsiteX0" fmla="*/ 7296 w 3423469"/>
              <a:gd name="connsiteY0" fmla="*/ 5202253 h 5202253"/>
              <a:gd name="connsiteX1" fmla="*/ 0 w 3423469"/>
              <a:gd name="connsiteY1" fmla="*/ 0 h 5202253"/>
              <a:gd name="connsiteX2" fmla="*/ 3423469 w 3423469"/>
              <a:gd name="connsiteY2" fmla="*/ 4624108 h 5202253"/>
              <a:gd name="connsiteX3" fmla="*/ 7296 w 3423469"/>
              <a:gd name="connsiteY3" fmla="*/ 5202253 h 5202253"/>
              <a:gd name="connsiteX0" fmla="*/ 27852 w 3444025"/>
              <a:gd name="connsiteY0" fmla="*/ 5229967 h 5229967"/>
              <a:gd name="connsiteX1" fmla="*/ 0 w 3444025"/>
              <a:gd name="connsiteY1" fmla="*/ 0 h 5229967"/>
              <a:gd name="connsiteX2" fmla="*/ 3444025 w 3444025"/>
              <a:gd name="connsiteY2" fmla="*/ 4651822 h 5229967"/>
              <a:gd name="connsiteX3" fmla="*/ 27852 w 3444025"/>
              <a:gd name="connsiteY3" fmla="*/ 5229967 h 5229967"/>
              <a:gd name="connsiteX0" fmla="*/ 34551 w 3444025"/>
              <a:gd name="connsiteY0" fmla="*/ 5267960 h 5267960"/>
              <a:gd name="connsiteX1" fmla="*/ 0 w 3444025"/>
              <a:gd name="connsiteY1" fmla="*/ 0 h 5267960"/>
              <a:gd name="connsiteX2" fmla="*/ 3444025 w 3444025"/>
              <a:gd name="connsiteY2" fmla="*/ 4651822 h 5267960"/>
              <a:gd name="connsiteX3" fmla="*/ 34551 w 3444025"/>
              <a:gd name="connsiteY3" fmla="*/ 5267960 h 5267960"/>
            </a:gdLst>
            <a:ahLst/>
            <a:cxnLst>
              <a:cxn ang="0">
                <a:pos x="connsiteX0" y="connsiteY0"/>
              </a:cxn>
              <a:cxn ang="0">
                <a:pos x="connsiteX1" y="connsiteY1"/>
              </a:cxn>
              <a:cxn ang="0">
                <a:pos x="connsiteX2" y="connsiteY2"/>
              </a:cxn>
              <a:cxn ang="0">
                <a:pos x="connsiteX3" y="connsiteY3"/>
              </a:cxn>
            </a:cxnLst>
            <a:rect l="l" t="t" r="r" b="b"/>
            <a:pathLst>
              <a:path w="3444025" h="5267960">
                <a:moveTo>
                  <a:pt x="34551" y="5267960"/>
                </a:moveTo>
                <a:lnTo>
                  <a:pt x="0" y="0"/>
                </a:lnTo>
                <a:lnTo>
                  <a:pt x="3444025" y="4651822"/>
                </a:lnTo>
                <a:lnTo>
                  <a:pt x="34551" y="5267960"/>
                </a:lnTo>
                <a:close/>
              </a:path>
            </a:pathLst>
          </a:cu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77309" y="-20201"/>
            <a:ext cx="9671075" cy="3645006"/>
            <a:chOff x="-477309" y="-20201"/>
            <a:chExt cx="9671075" cy="3645006"/>
          </a:xfrm>
        </p:grpSpPr>
        <p:sp>
          <p:nvSpPr>
            <p:cNvPr id="18" name="Isosceles Triangle 8"/>
            <p:cNvSpPr/>
            <p:nvPr/>
          </p:nvSpPr>
          <p:spPr>
            <a:xfrm rot="13903942">
              <a:off x="-791085" y="601859"/>
              <a:ext cx="3587168" cy="2458724"/>
            </a:xfrm>
            <a:custGeom>
              <a:avLst/>
              <a:gdLst>
                <a:gd name="connsiteX0" fmla="*/ 0 w 2530405"/>
                <a:gd name="connsiteY0" fmla="*/ 1729366 h 1729366"/>
                <a:gd name="connsiteX1" fmla="*/ 1265203 w 2530405"/>
                <a:gd name="connsiteY1" fmla="*/ 0 h 1729366"/>
                <a:gd name="connsiteX2" fmla="*/ 2530405 w 2530405"/>
                <a:gd name="connsiteY2" fmla="*/ 1729366 h 1729366"/>
                <a:gd name="connsiteX3" fmla="*/ 0 w 2530405"/>
                <a:gd name="connsiteY3" fmla="*/ 1729366 h 1729366"/>
                <a:gd name="connsiteX0" fmla="*/ 0 w 2530405"/>
                <a:gd name="connsiteY0" fmla="*/ 1729366 h 1729366"/>
                <a:gd name="connsiteX1" fmla="*/ 1265203 w 2530405"/>
                <a:gd name="connsiteY1" fmla="*/ 0 h 1729366"/>
                <a:gd name="connsiteX2" fmla="*/ 1529955 w 2530405"/>
                <a:gd name="connsiteY2" fmla="*/ 157691 h 1729366"/>
                <a:gd name="connsiteX3" fmla="*/ 2530405 w 2530405"/>
                <a:gd name="connsiteY3" fmla="*/ 1729366 h 1729366"/>
                <a:gd name="connsiteX4" fmla="*/ 0 w 2530405"/>
                <a:gd name="connsiteY4" fmla="*/ 1729366 h 1729366"/>
                <a:gd name="connsiteX0" fmla="*/ 0 w 2530405"/>
                <a:gd name="connsiteY0" fmla="*/ 1729366 h 1729366"/>
                <a:gd name="connsiteX1" fmla="*/ 1265203 w 2530405"/>
                <a:gd name="connsiteY1" fmla="*/ 0 h 1729366"/>
                <a:gd name="connsiteX2" fmla="*/ 1529955 w 2530405"/>
                <a:gd name="connsiteY2" fmla="*/ 157691 h 1729366"/>
                <a:gd name="connsiteX3" fmla="*/ 2530405 w 2530405"/>
                <a:gd name="connsiteY3" fmla="*/ 1729366 h 1729366"/>
                <a:gd name="connsiteX4" fmla="*/ 0 w 2530405"/>
                <a:gd name="connsiteY4" fmla="*/ 1729366 h 1729366"/>
                <a:gd name="connsiteX0" fmla="*/ 0 w 2704972"/>
                <a:gd name="connsiteY0" fmla="*/ 1729366 h 1729366"/>
                <a:gd name="connsiteX1" fmla="*/ 1265203 w 2704972"/>
                <a:gd name="connsiteY1" fmla="*/ 0 h 1729366"/>
                <a:gd name="connsiteX2" fmla="*/ 1529955 w 2704972"/>
                <a:gd name="connsiteY2" fmla="*/ 157691 h 1729366"/>
                <a:gd name="connsiteX3" fmla="*/ 2440720 w 2704972"/>
                <a:gd name="connsiteY3" fmla="*/ 936169 h 1729366"/>
                <a:gd name="connsiteX4" fmla="*/ 2530405 w 2704972"/>
                <a:gd name="connsiteY4" fmla="*/ 1729366 h 1729366"/>
                <a:gd name="connsiteX5" fmla="*/ 0 w 2704972"/>
                <a:gd name="connsiteY5" fmla="*/ 1729366 h 1729366"/>
                <a:gd name="connsiteX0" fmla="*/ 0 w 2751619"/>
                <a:gd name="connsiteY0" fmla="*/ 1729366 h 1729366"/>
                <a:gd name="connsiteX1" fmla="*/ 1265203 w 2751619"/>
                <a:gd name="connsiteY1" fmla="*/ 0 h 1729366"/>
                <a:gd name="connsiteX2" fmla="*/ 1529955 w 2751619"/>
                <a:gd name="connsiteY2" fmla="*/ 157691 h 1729366"/>
                <a:gd name="connsiteX3" fmla="*/ 2440720 w 2751619"/>
                <a:gd name="connsiteY3" fmla="*/ 936169 h 1729366"/>
                <a:gd name="connsiteX4" fmla="*/ 2634715 w 2751619"/>
                <a:gd name="connsiteY4" fmla="*/ 1101205 h 1729366"/>
                <a:gd name="connsiteX5" fmla="*/ 2530405 w 2751619"/>
                <a:gd name="connsiteY5" fmla="*/ 1729366 h 1729366"/>
                <a:gd name="connsiteX6" fmla="*/ 0 w 2751619"/>
                <a:gd name="connsiteY6" fmla="*/ 1729366 h 1729366"/>
                <a:gd name="connsiteX0" fmla="*/ 0 w 2893761"/>
                <a:gd name="connsiteY0" fmla="*/ 1729366 h 1729366"/>
                <a:gd name="connsiteX1" fmla="*/ 1265203 w 2893761"/>
                <a:gd name="connsiteY1" fmla="*/ 0 h 1729366"/>
                <a:gd name="connsiteX2" fmla="*/ 1529955 w 2893761"/>
                <a:gd name="connsiteY2" fmla="*/ 157691 h 1729366"/>
                <a:gd name="connsiteX3" fmla="*/ 2440720 w 2893761"/>
                <a:gd name="connsiteY3" fmla="*/ 936169 h 1729366"/>
                <a:gd name="connsiteX4" fmla="*/ 2634715 w 2893761"/>
                <a:gd name="connsiteY4" fmla="*/ 1101205 h 1729366"/>
                <a:gd name="connsiteX5" fmla="*/ 2726933 w 2893761"/>
                <a:gd name="connsiteY5" fmla="*/ 1404125 h 1729366"/>
                <a:gd name="connsiteX6" fmla="*/ 0 w 2893761"/>
                <a:gd name="connsiteY6" fmla="*/ 1729366 h 1729366"/>
                <a:gd name="connsiteX0" fmla="*/ 0 w 2905669"/>
                <a:gd name="connsiteY0" fmla="*/ 1729366 h 1729366"/>
                <a:gd name="connsiteX1" fmla="*/ 1265203 w 2905669"/>
                <a:gd name="connsiteY1" fmla="*/ 0 h 1729366"/>
                <a:gd name="connsiteX2" fmla="*/ 1529955 w 2905669"/>
                <a:gd name="connsiteY2" fmla="*/ 157691 h 1729366"/>
                <a:gd name="connsiteX3" fmla="*/ 2440720 w 2905669"/>
                <a:gd name="connsiteY3" fmla="*/ 936169 h 1729366"/>
                <a:gd name="connsiteX4" fmla="*/ 2687673 w 2905669"/>
                <a:gd name="connsiteY4" fmla="*/ 1094954 h 1729366"/>
                <a:gd name="connsiteX5" fmla="*/ 2726933 w 2905669"/>
                <a:gd name="connsiteY5" fmla="*/ 1404125 h 1729366"/>
                <a:gd name="connsiteX6" fmla="*/ 0 w 2905669"/>
                <a:gd name="connsiteY6" fmla="*/ 1729366 h 1729366"/>
                <a:gd name="connsiteX0" fmla="*/ 0 w 2905669"/>
                <a:gd name="connsiteY0" fmla="*/ 1729366 h 1729366"/>
                <a:gd name="connsiteX1" fmla="*/ 1265203 w 2905669"/>
                <a:gd name="connsiteY1" fmla="*/ 0 h 1729366"/>
                <a:gd name="connsiteX2" fmla="*/ 1529955 w 2905669"/>
                <a:gd name="connsiteY2" fmla="*/ 157691 h 1729366"/>
                <a:gd name="connsiteX3" fmla="*/ 2492116 w 2905669"/>
                <a:gd name="connsiteY3" fmla="*/ 916678 h 1729366"/>
                <a:gd name="connsiteX4" fmla="*/ 2687673 w 2905669"/>
                <a:gd name="connsiteY4" fmla="*/ 1094954 h 1729366"/>
                <a:gd name="connsiteX5" fmla="*/ 2726933 w 2905669"/>
                <a:gd name="connsiteY5" fmla="*/ 1404125 h 1729366"/>
                <a:gd name="connsiteX6" fmla="*/ 0 w 2905669"/>
                <a:gd name="connsiteY6" fmla="*/ 1729366 h 1729366"/>
                <a:gd name="connsiteX0" fmla="*/ 0 w 2905669"/>
                <a:gd name="connsiteY0" fmla="*/ 1729366 h 1729366"/>
                <a:gd name="connsiteX1" fmla="*/ 1265203 w 2905669"/>
                <a:gd name="connsiteY1" fmla="*/ 0 h 1729366"/>
                <a:gd name="connsiteX2" fmla="*/ 1529955 w 2905669"/>
                <a:gd name="connsiteY2" fmla="*/ 157691 h 1729366"/>
                <a:gd name="connsiteX3" fmla="*/ 2492116 w 2905669"/>
                <a:gd name="connsiteY3" fmla="*/ 916678 h 1729366"/>
                <a:gd name="connsiteX4" fmla="*/ 2687673 w 2905669"/>
                <a:gd name="connsiteY4" fmla="*/ 1094954 h 1729366"/>
                <a:gd name="connsiteX5" fmla="*/ 2726933 w 2905669"/>
                <a:gd name="connsiteY5" fmla="*/ 1404125 h 1729366"/>
                <a:gd name="connsiteX6" fmla="*/ 0 w 2905669"/>
                <a:gd name="connsiteY6" fmla="*/ 1729366 h 1729366"/>
                <a:gd name="connsiteX0" fmla="*/ 0 w 2905669"/>
                <a:gd name="connsiteY0" fmla="*/ 1769499 h 1769499"/>
                <a:gd name="connsiteX1" fmla="*/ 1320875 w 2905669"/>
                <a:gd name="connsiteY1" fmla="*/ 0 h 1769499"/>
                <a:gd name="connsiteX2" fmla="*/ 1529955 w 2905669"/>
                <a:gd name="connsiteY2" fmla="*/ 197824 h 1769499"/>
                <a:gd name="connsiteX3" fmla="*/ 2492116 w 2905669"/>
                <a:gd name="connsiteY3" fmla="*/ 956811 h 1769499"/>
                <a:gd name="connsiteX4" fmla="*/ 2687673 w 2905669"/>
                <a:gd name="connsiteY4" fmla="*/ 1135087 h 1769499"/>
                <a:gd name="connsiteX5" fmla="*/ 2726933 w 2905669"/>
                <a:gd name="connsiteY5" fmla="*/ 1444258 h 1769499"/>
                <a:gd name="connsiteX6" fmla="*/ 0 w 2905669"/>
                <a:gd name="connsiteY6" fmla="*/ 1769499 h 1769499"/>
                <a:gd name="connsiteX0" fmla="*/ 0 w 2905669"/>
                <a:gd name="connsiteY0" fmla="*/ 1769499 h 1769499"/>
                <a:gd name="connsiteX1" fmla="*/ 1320875 w 2905669"/>
                <a:gd name="connsiteY1" fmla="*/ 0 h 1769499"/>
                <a:gd name="connsiteX2" fmla="*/ 1550180 w 2905669"/>
                <a:gd name="connsiteY2" fmla="*/ 188322 h 1769499"/>
                <a:gd name="connsiteX3" fmla="*/ 2492116 w 2905669"/>
                <a:gd name="connsiteY3" fmla="*/ 956811 h 1769499"/>
                <a:gd name="connsiteX4" fmla="*/ 2687673 w 2905669"/>
                <a:gd name="connsiteY4" fmla="*/ 1135087 h 1769499"/>
                <a:gd name="connsiteX5" fmla="*/ 2726933 w 2905669"/>
                <a:gd name="connsiteY5" fmla="*/ 1444258 h 1769499"/>
                <a:gd name="connsiteX6" fmla="*/ 0 w 2905669"/>
                <a:gd name="connsiteY6" fmla="*/ 1769499 h 1769499"/>
                <a:gd name="connsiteX0" fmla="*/ 0 w 2905669"/>
                <a:gd name="connsiteY0" fmla="*/ 1769499 h 1769499"/>
                <a:gd name="connsiteX1" fmla="*/ 1320875 w 2905669"/>
                <a:gd name="connsiteY1" fmla="*/ 0 h 1769499"/>
                <a:gd name="connsiteX2" fmla="*/ 1550180 w 2905669"/>
                <a:gd name="connsiteY2" fmla="*/ 188322 h 1769499"/>
                <a:gd name="connsiteX3" fmla="*/ 1633412 w 2905669"/>
                <a:gd name="connsiteY3" fmla="*/ 243416 h 1769499"/>
                <a:gd name="connsiteX4" fmla="*/ 2492116 w 2905669"/>
                <a:gd name="connsiteY4" fmla="*/ 956811 h 1769499"/>
                <a:gd name="connsiteX5" fmla="*/ 2687673 w 2905669"/>
                <a:gd name="connsiteY5" fmla="*/ 1135087 h 1769499"/>
                <a:gd name="connsiteX6" fmla="*/ 2726933 w 2905669"/>
                <a:gd name="connsiteY6" fmla="*/ 1444258 h 1769499"/>
                <a:gd name="connsiteX7" fmla="*/ 0 w 2905669"/>
                <a:gd name="connsiteY7" fmla="*/ 1769499 h 1769499"/>
                <a:gd name="connsiteX0" fmla="*/ 0 w 2905669"/>
                <a:gd name="connsiteY0" fmla="*/ 1769499 h 1769499"/>
                <a:gd name="connsiteX1" fmla="*/ 1320875 w 2905669"/>
                <a:gd name="connsiteY1" fmla="*/ 0 h 1769499"/>
                <a:gd name="connsiteX2" fmla="*/ 1550180 w 2905669"/>
                <a:gd name="connsiteY2" fmla="*/ 188322 h 1769499"/>
                <a:gd name="connsiteX3" fmla="*/ 1633412 w 2905669"/>
                <a:gd name="connsiteY3" fmla="*/ 243416 h 1769499"/>
                <a:gd name="connsiteX4" fmla="*/ 2521624 w 2905669"/>
                <a:gd name="connsiteY4" fmla="*/ 935539 h 1769499"/>
                <a:gd name="connsiteX5" fmla="*/ 2687673 w 2905669"/>
                <a:gd name="connsiteY5" fmla="*/ 1135087 h 1769499"/>
                <a:gd name="connsiteX6" fmla="*/ 2726933 w 2905669"/>
                <a:gd name="connsiteY6" fmla="*/ 1444258 h 1769499"/>
                <a:gd name="connsiteX7" fmla="*/ 0 w 2905669"/>
                <a:gd name="connsiteY7" fmla="*/ 1769499 h 1769499"/>
                <a:gd name="connsiteX0" fmla="*/ 0 w 2688974"/>
                <a:gd name="connsiteY0" fmla="*/ 1769499 h 1769499"/>
                <a:gd name="connsiteX1" fmla="*/ 1320875 w 2688974"/>
                <a:gd name="connsiteY1" fmla="*/ 0 h 1769499"/>
                <a:gd name="connsiteX2" fmla="*/ 1550180 w 2688974"/>
                <a:gd name="connsiteY2" fmla="*/ 188322 h 1769499"/>
                <a:gd name="connsiteX3" fmla="*/ 1633412 w 2688974"/>
                <a:gd name="connsiteY3" fmla="*/ 243416 h 1769499"/>
                <a:gd name="connsiteX4" fmla="*/ 2521624 w 2688974"/>
                <a:gd name="connsiteY4" fmla="*/ 935539 h 1769499"/>
                <a:gd name="connsiteX5" fmla="*/ 2687673 w 2688974"/>
                <a:gd name="connsiteY5" fmla="*/ 1135087 h 1769499"/>
                <a:gd name="connsiteX6" fmla="*/ 2175315 w 2688974"/>
                <a:gd name="connsiteY6" fmla="*/ 1231870 h 1769499"/>
                <a:gd name="connsiteX7" fmla="*/ 0 w 2688974"/>
                <a:gd name="connsiteY7" fmla="*/ 1769499 h 1769499"/>
                <a:gd name="connsiteX0" fmla="*/ 0 w 2697791"/>
                <a:gd name="connsiteY0" fmla="*/ 1769499 h 1769499"/>
                <a:gd name="connsiteX1" fmla="*/ 1320875 w 2697791"/>
                <a:gd name="connsiteY1" fmla="*/ 0 h 1769499"/>
                <a:gd name="connsiteX2" fmla="*/ 1550180 w 2697791"/>
                <a:gd name="connsiteY2" fmla="*/ 188322 h 1769499"/>
                <a:gd name="connsiteX3" fmla="*/ 1633412 w 2697791"/>
                <a:gd name="connsiteY3" fmla="*/ 243416 h 1769499"/>
                <a:gd name="connsiteX4" fmla="*/ 2521624 w 2697791"/>
                <a:gd name="connsiteY4" fmla="*/ 935539 h 1769499"/>
                <a:gd name="connsiteX5" fmla="*/ 2687673 w 2697791"/>
                <a:gd name="connsiteY5" fmla="*/ 1135087 h 1769499"/>
                <a:gd name="connsiteX6" fmla="*/ 2609471 w 2697791"/>
                <a:gd name="connsiteY6" fmla="*/ 1127923 h 1769499"/>
                <a:gd name="connsiteX7" fmla="*/ 2175315 w 2697791"/>
                <a:gd name="connsiteY7" fmla="*/ 1231870 h 1769499"/>
                <a:gd name="connsiteX8" fmla="*/ 0 w 2697791"/>
                <a:gd name="connsiteY8" fmla="*/ 1769499 h 1769499"/>
                <a:gd name="connsiteX0" fmla="*/ 0 w 2846163"/>
                <a:gd name="connsiteY0" fmla="*/ 1868842 h 1868842"/>
                <a:gd name="connsiteX1" fmla="*/ 1469247 w 2846163"/>
                <a:gd name="connsiteY1" fmla="*/ 0 h 1868842"/>
                <a:gd name="connsiteX2" fmla="*/ 1698552 w 2846163"/>
                <a:gd name="connsiteY2" fmla="*/ 188322 h 1868842"/>
                <a:gd name="connsiteX3" fmla="*/ 1781784 w 2846163"/>
                <a:gd name="connsiteY3" fmla="*/ 243416 h 1868842"/>
                <a:gd name="connsiteX4" fmla="*/ 2669996 w 2846163"/>
                <a:gd name="connsiteY4" fmla="*/ 935539 h 1868842"/>
                <a:gd name="connsiteX5" fmla="*/ 2836045 w 2846163"/>
                <a:gd name="connsiteY5" fmla="*/ 1135087 h 1868842"/>
                <a:gd name="connsiteX6" fmla="*/ 2757843 w 2846163"/>
                <a:gd name="connsiteY6" fmla="*/ 1127923 h 1868842"/>
                <a:gd name="connsiteX7" fmla="*/ 2323687 w 2846163"/>
                <a:gd name="connsiteY7" fmla="*/ 1231870 h 1868842"/>
                <a:gd name="connsiteX8" fmla="*/ 0 w 2846163"/>
                <a:gd name="connsiteY8" fmla="*/ 1868842 h 1868842"/>
                <a:gd name="connsiteX0" fmla="*/ 0 w 2846163"/>
                <a:gd name="connsiteY0" fmla="*/ 1868842 h 1868842"/>
                <a:gd name="connsiteX1" fmla="*/ 1469247 w 2846163"/>
                <a:gd name="connsiteY1" fmla="*/ 0 h 1868842"/>
                <a:gd name="connsiteX2" fmla="*/ 1698552 w 2846163"/>
                <a:gd name="connsiteY2" fmla="*/ 188322 h 1868842"/>
                <a:gd name="connsiteX3" fmla="*/ 1781784 w 2846163"/>
                <a:gd name="connsiteY3" fmla="*/ 243416 h 1868842"/>
                <a:gd name="connsiteX4" fmla="*/ 2669996 w 2846163"/>
                <a:gd name="connsiteY4" fmla="*/ 935539 h 1868842"/>
                <a:gd name="connsiteX5" fmla="*/ 2836045 w 2846163"/>
                <a:gd name="connsiteY5" fmla="*/ 1135087 h 1868842"/>
                <a:gd name="connsiteX6" fmla="*/ 2757843 w 2846163"/>
                <a:gd name="connsiteY6" fmla="*/ 1127923 h 1868842"/>
                <a:gd name="connsiteX7" fmla="*/ 2323687 w 2846163"/>
                <a:gd name="connsiteY7" fmla="*/ 1231870 h 1868842"/>
                <a:gd name="connsiteX8" fmla="*/ 0 w 2846163"/>
                <a:gd name="connsiteY8" fmla="*/ 1868842 h 1868842"/>
                <a:gd name="connsiteX0" fmla="*/ 0 w 2846163"/>
                <a:gd name="connsiteY0" fmla="*/ 1887629 h 1887629"/>
                <a:gd name="connsiteX1" fmla="*/ 1477702 w 2846163"/>
                <a:gd name="connsiteY1" fmla="*/ 0 h 1887629"/>
                <a:gd name="connsiteX2" fmla="*/ 1698552 w 2846163"/>
                <a:gd name="connsiteY2" fmla="*/ 207109 h 1887629"/>
                <a:gd name="connsiteX3" fmla="*/ 1781784 w 2846163"/>
                <a:gd name="connsiteY3" fmla="*/ 262203 h 1887629"/>
                <a:gd name="connsiteX4" fmla="*/ 2669996 w 2846163"/>
                <a:gd name="connsiteY4" fmla="*/ 954326 h 1887629"/>
                <a:gd name="connsiteX5" fmla="*/ 2836045 w 2846163"/>
                <a:gd name="connsiteY5" fmla="*/ 1153874 h 1887629"/>
                <a:gd name="connsiteX6" fmla="*/ 2757843 w 2846163"/>
                <a:gd name="connsiteY6" fmla="*/ 1146710 h 1887629"/>
                <a:gd name="connsiteX7" fmla="*/ 2323687 w 2846163"/>
                <a:gd name="connsiteY7" fmla="*/ 1250657 h 1887629"/>
                <a:gd name="connsiteX8" fmla="*/ 0 w 2846163"/>
                <a:gd name="connsiteY8" fmla="*/ 1887629 h 1887629"/>
                <a:gd name="connsiteX0" fmla="*/ 0 w 2846163"/>
                <a:gd name="connsiteY0" fmla="*/ 1875860 h 1875860"/>
                <a:gd name="connsiteX1" fmla="*/ 1468419 w 2846163"/>
                <a:gd name="connsiteY1" fmla="*/ 0 h 1875860"/>
                <a:gd name="connsiteX2" fmla="*/ 1698552 w 2846163"/>
                <a:gd name="connsiteY2" fmla="*/ 195340 h 1875860"/>
                <a:gd name="connsiteX3" fmla="*/ 1781784 w 2846163"/>
                <a:gd name="connsiteY3" fmla="*/ 250434 h 1875860"/>
                <a:gd name="connsiteX4" fmla="*/ 2669996 w 2846163"/>
                <a:gd name="connsiteY4" fmla="*/ 942557 h 1875860"/>
                <a:gd name="connsiteX5" fmla="*/ 2836045 w 2846163"/>
                <a:gd name="connsiteY5" fmla="*/ 1142105 h 1875860"/>
                <a:gd name="connsiteX6" fmla="*/ 2757843 w 2846163"/>
                <a:gd name="connsiteY6" fmla="*/ 1134941 h 1875860"/>
                <a:gd name="connsiteX7" fmla="*/ 2323687 w 2846163"/>
                <a:gd name="connsiteY7" fmla="*/ 1238888 h 1875860"/>
                <a:gd name="connsiteX8" fmla="*/ 0 w 2846163"/>
                <a:gd name="connsiteY8" fmla="*/ 1875860 h 1875860"/>
                <a:gd name="connsiteX0" fmla="*/ 0 w 2846163"/>
                <a:gd name="connsiteY0" fmla="*/ 1875860 h 1875860"/>
                <a:gd name="connsiteX1" fmla="*/ 1468419 w 2846163"/>
                <a:gd name="connsiteY1" fmla="*/ 0 h 1875860"/>
                <a:gd name="connsiteX2" fmla="*/ 1711759 w 2846163"/>
                <a:gd name="connsiteY2" fmla="*/ 186666 h 1875860"/>
                <a:gd name="connsiteX3" fmla="*/ 1781784 w 2846163"/>
                <a:gd name="connsiteY3" fmla="*/ 250434 h 1875860"/>
                <a:gd name="connsiteX4" fmla="*/ 2669996 w 2846163"/>
                <a:gd name="connsiteY4" fmla="*/ 942557 h 1875860"/>
                <a:gd name="connsiteX5" fmla="*/ 2836045 w 2846163"/>
                <a:gd name="connsiteY5" fmla="*/ 1142105 h 1875860"/>
                <a:gd name="connsiteX6" fmla="*/ 2757843 w 2846163"/>
                <a:gd name="connsiteY6" fmla="*/ 1134941 h 1875860"/>
                <a:gd name="connsiteX7" fmla="*/ 2323687 w 2846163"/>
                <a:gd name="connsiteY7" fmla="*/ 1238888 h 1875860"/>
                <a:gd name="connsiteX8" fmla="*/ 0 w 2846163"/>
                <a:gd name="connsiteY8" fmla="*/ 1875860 h 1875860"/>
                <a:gd name="connsiteX0" fmla="*/ 0 w 2957538"/>
                <a:gd name="connsiteY0" fmla="*/ 1987521 h 1987521"/>
                <a:gd name="connsiteX1" fmla="*/ 1579794 w 2957538"/>
                <a:gd name="connsiteY1" fmla="*/ 0 h 1987521"/>
                <a:gd name="connsiteX2" fmla="*/ 1823134 w 2957538"/>
                <a:gd name="connsiteY2" fmla="*/ 186666 h 1987521"/>
                <a:gd name="connsiteX3" fmla="*/ 1893159 w 2957538"/>
                <a:gd name="connsiteY3" fmla="*/ 250434 h 1987521"/>
                <a:gd name="connsiteX4" fmla="*/ 2781371 w 2957538"/>
                <a:gd name="connsiteY4" fmla="*/ 942557 h 1987521"/>
                <a:gd name="connsiteX5" fmla="*/ 2947420 w 2957538"/>
                <a:gd name="connsiteY5" fmla="*/ 1142105 h 1987521"/>
                <a:gd name="connsiteX6" fmla="*/ 2869218 w 2957538"/>
                <a:gd name="connsiteY6" fmla="*/ 1134941 h 1987521"/>
                <a:gd name="connsiteX7" fmla="*/ 2435062 w 2957538"/>
                <a:gd name="connsiteY7" fmla="*/ 1238888 h 1987521"/>
                <a:gd name="connsiteX8" fmla="*/ 0 w 2957538"/>
                <a:gd name="connsiteY8" fmla="*/ 1987521 h 1987521"/>
                <a:gd name="connsiteX0" fmla="*/ 0 w 2957538"/>
                <a:gd name="connsiteY0" fmla="*/ 1987521 h 1987521"/>
                <a:gd name="connsiteX1" fmla="*/ 1579794 w 2957538"/>
                <a:gd name="connsiteY1" fmla="*/ 0 h 1987521"/>
                <a:gd name="connsiteX2" fmla="*/ 1823134 w 2957538"/>
                <a:gd name="connsiteY2" fmla="*/ 186666 h 1987521"/>
                <a:gd name="connsiteX3" fmla="*/ 1893159 w 2957538"/>
                <a:gd name="connsiteY3" fmla="*/ 250434 h 1987521"/>
                <a:gd name="connsiteX4" fmla="*/ 2781371 w 2957538"/>
                <a:gd name="connsiteY4" fmla="*/ 942557 h 1987521"/>
                <a:gd name="connsiteX5" fmla="*/ 2947420 w 2957538"/>
                <a:gd name="connsiteY5" fmla="*/ 1142105 h 1987521"/>
                <a:gd name="connsiteX6" fmla="*/ 2869218 w 2957538"/>
                <a:gd name="connsiteY6" fmla="*/ 1134941 h 1987521"/>
                <a:gd name="connsiteX7" fmla="*/ 2435062 w 2957538"/>
                <a:gd name="connsiteY7" fmla="*/ 1238888 h 1987521"/>
                <a:gd name="connsiteX8" fmla="*/ 2383118 w 2957538"/>
                <a:gd name="connsiteY8" fmla="*/ 1297900 h 1987521"/>
                <a:gd name="connsiteX9" fmla="*/ 0 w 2957538"/>
                <a:gd name="connsiteY9" fmla="*/ 1987521 h 1987521"/>
                <a:gd name="connsiteX0" fmla="*/ 0 w 2957538"/>
                <a:gd name="connsiteY0" fmla="*/ 1987521 h 1987521"/>
                <a:gd name="connsiteX1" fmla="*/ 1579794 w 2957538"/>
                <a:gd name="connsiteY1" fmla="*/ 0 h 1987521"/>
                <a:gd name="connsiteX2" fmla="*/ 1823134 w 2957538"/>
                <a:gd name="connsiteY2" fmla="*/ 186666 h 1987521"/>
                <a:gd name="connsiteX3" fmla="*/ 1893159 w 2957538"/>
                <a:gd name="connsiteY3" fmla="*/ 250434 h 1987521"/>
                <a:gd name="connsiteX4" fmla="*/ 2781371 w 2957538"/>
                <a:gd name="connsiteY4" fmla="*/ 942557 h 1987521"/>
                <a:gd name="connsiteX5" fmla="*/ 2947420 w 2957538"/>
                <a:gd name="connsiteY5" fmla="*/ 1142105 h 1987521"/>
                <a:gd name="connsiteX6" fmla="*/ 2869218 w 2957538"/>
                <a:gd name="connsiteY6" fmla="*/ 1134941 h 1987521"/>
                <a:gd name="connsiteX7" fmla="*/ 2473182 w 2957538"/>
                <a:gd name="connsiteY7" fmla="*/ 1268887 h 1987521"/>
                <a:gd name="connsiteX8" fmla="*/ 2435062 w 2957538"/>
                <a:gd name="connsiteY8" fmla="*/ 1238888 h 1987521"/>
                <a:gd name="connsiteX9" fmla="*/ 2383118 w 2957538"/>
                <a:gd name="connsiteY9" fmla="*/ 1297900 h 1987521"/>
                <a:gd name="connsiteX10" fmla="*/ 0 w 2957538"/>
                <a:gd name="connsiteY10" fmla="*/ 1987521 h 1987521"/>
                <a:gd name="connsiteX0" fmla="*/ 0 w 2957538"/>
                <a:gd name="connsiteY0" fmla="*/ 2126974 h 2126974"/>
                <a:gd name="connsiteX1" fmla="*/ 1401033 w 2957538"/>
                <a:gd name="connsiteY1" fmla="*/ 0 h 2126974"/>
                <a:gd name="connsiteX2" fmla="*/ 1823134 w 2957538"/>
                <a:gd name="connsiteY2" fmla="*/ 326119 h 2126974"/>
                <a:gd name="connsiteX3" fmla="*/ 1893159 w 2957538"/>
                <a:gd name="connsiteY3" fmla="*/ 389887 h 2126974"/>
                <a:gd name="connsiteX4" fmla="*/ 2781371 w 2957538"/>
                <a:gd name="connsiteY4" fmla="*/ 1082010 h 2126974"/>
                <a:gd name="connsiteX5" fmla="*/ 2947420 w 2957538"/>
                <a:gd name="connsiteY5" fmla="*/ 1281558 h 2126974"/>
                <a:gd name="connsiteX6" fmla="*/ 2869218 w 2957538"/>
                <a:gd name="connsiteY6" fmla="*/ 1274394 h 2126974"/>
                <a:gd name="connsiteX7" fmla="*/ 2473182 w 2957538"/>
                <a:gd name="connsiteY7" fmla="*/ 1408340 h 2126974"/>
                <a:gd name="connsiteX8" fmla="*/ 2435062 w 2957538"/>
                <a:gd name="connsiteY8" fmla="*/ 1378341 h 2126974"/>
                <a:gd name="connsiteX9" fmla="*/ 2383118 w 2957538"/>
                <a:gd name="connsiteY9" fmla="*/ 1437353 h 2126974"/>
                <a:gd name="connsiteX10" fmla="*/ 0 w 2957538"/>
                <a:gd name="connsiteY10" fmla="*/ 2126974 h 2126974"/>
                <a:gd name="connsiteX0" fmla="*/ 0 w 3312373"/>
                <a:gd name="connsiteY0" fmla="*/ 2236225 h 2236225"/>
                <a:gd name="connsiteX1" fmla="*/ 1755868 w 3312373"/>
                <a:gd name="connsiteY1" fmla="*/ 0 h 2236225"/>
                <a:gd name="connsiteX2" fmla="*/ 2177969 w 3312373"/>
                <a:gd name="connsiteY2" fmla="*/ 326119 h 2236225"/>
                <a:gd name="connsiteX3" fmla="*/ 2247994 w 3312373"/>
                <a:gd name="connsiteY3" fmla="*/ 389887 h 2236225"/>
                <a:gd name="connsiteX4" fmla="*/ 3136206 w 3312373"/>
                <a:gd name="connsiteY4" fmla="*/ 1082010 h 2236225"/>
                <a:gd name="connsiteX5" fmla="*/ 3302255 w 3312373"/>
                <a:gd name="connsiteY5" fmla="*/ 1281558 h 2236225"/>
                <a:gd name="connsiteX6" fmla="*/ 3224053 w 3312373"/>
                <a:gd name="connsiteY6" fmla="*/ 1274394 h 2236225"/>
                <a:gd name="connsiteX7" fmla="*/ 2828017 w 3312373"/>
                <a:gd name="connsiteY7" fmla="*/ 1408340 h 2236225"/>
                <a:gd name="connsiteX8" fmla="*/ 2789897 w 3312373"/>
                <a:gd name="connsiteY8" fmla="*/ 1378341 h 2236225"/>
                <a:gd name="connsiteX9" fmla="*/ 2737953 w 3312373"/>
                <a:gd name="connsiteY9" fmla="*/ 1437353 h 2236225"/>
                <a:gd name="connsiteX10" fmla="*/ 0 w 3312373"/>
                <a:gd name="connsiteY10" fmla="*/ 2236225 h 223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2373" h="2236225">
                  <a:moveTo>
                    <a:pt x="0" y="2236225"/>
                  </a:moveTo>
                  <a:cubicBezTo>
                    <a:pt x="467867" y="1608746"/>
                    <a:pt x="1266119" y="622947"/>
                    <a:pt x="1755868" y="0"/>
                  </a:cubicBezTo>
                  <a:cubicBezTo>
                    <a:pt x="1806867" y="59199"/>
                    <a:pt x="2126970" y="266920"/>
                    <a:pt x="2177969" y="326119"/>
                  </a:cubicBezTo>
                  <a:cubicBezTo>
                    <a:pt x="2229680" y="368512"/>
                    <a:pt x="2091005" y="261806"/>
                    <a:pt x="2247994" y="389887"/>
                  </a:cubicBezTo>
                  <a:cubicBezTo>
                    <a:pt x="2404983" y="517968"/>
                    <a:pt x="2960118" y="935222"/>
                    <a:pt x="3136206" y="1082010"/>
                  </a:cubicBezTo>
                  <a:cubicBezTo>
                    <a:pt x="3298198" y="1231807"/>
                    <a:pt x="3287308" y="1149359"/>
                    <a:pt x="3302255" y="1281558"/>
                  </a:cubicBezTo>
                  <a:cubicBezTo>
                    <a:pt x="3326602" y="1325521"/>
                    <a:pt x="3309446" y="1258264"/>
                    <a:pt x="3224053" y="1274394"/>
                  </a:cubicBezTo>
                  <a:cubicBezTo>
                    <a:pt x="3145191" y="1288310"/>
                    <a:pt x="2900376" y="1391016"/>
                    <a:pt x="2828017" y="1408340"/>
                  </a:cubicBezTo>
                  <a:cubicBezTo>
                    <a:pt x="2755658" y="1425665"/>
                    <a:pt x="2805086" y="1366291"/>
                    <a:pt x="2789897" y="1378341"/>
                  </a:cubicBezTo>
                  <a:cubicBezTo>
                    <a:pt x="2780653" y="1378571"/>
                    <a:pt x="2747197" y="1437123"/>
                    <a:pt x="2737953" y="1437353"/>
                  </a:cubicBezTo>
                  <a:lnTo>
                    <a:pt x="0" y="22362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
            <p:cNvSpPr/>
            <p:nvPr/>
          </p:nvSpPr>
          <p:spPr>
            <a:xfrm rot="2091136">
              <a:off x="-477309" y="1104679"/>
              <a:ext cx="4087504" cy="383796"/>
            </a:xfrm>
            <a:custGeom>
              <a:avLst/>
              <a:gdLst>
                <a:gd name="connsiteX0" fmla="*/ 0 w 4096732"/>
                <a:gd name="connsiteY0" fmla="*/ 0 h 288031"/>
                <a:gd name="connsiteX1" fmla="*/ 4096732 w 4096732"/>
                <a:gd name="connsiteY1" fmla="*/ 0 h 288031"/>
                <a:gd name="connsiteX2" fmla="*/ 4096732 w 4096732"/>
                <a:gd name="connsiteY2" fmla="*/ 288031 h 288031"/>
                <a:gd name="connsiteX3" fmla="*/ 0 w 4096732"/>
                <a:gd name="connsiteY3" fmla="*/ 288031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165427 w 4096732"/>
                <a:gd name="connsiteY3" fmla="*/ 263935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165427 w 4096732"/>
                <a:gd name="connsiteY3" fmla="*/ 263935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215611 w 4096732"/>
                <a:gd name="connsiteY3" fmla="*/ 261256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234699 w 4096732"/>
                <a:gd name="connsiteY3" fmla="*/ 259072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234699 w 4096732"/>
                <a:gd name="connsiteY3" fmla="*/ 259072 h 288031"/>
                <a:gd name="connsiteX4" fmla="*/ 0 w 4096732"/>
                <a:gd name="connsiteY4" fmla="*/ 0 h 288031"/>
                <a:gd name="connsiteX0" fmla="*/ 0 w 4087504"/>
                <a:gd name="connsiteY0" fmla="*/ 0 h 301330"/>
                <a:gd name="connsiteX1" fmla="*/ 4087504 w 4087504"/>
                <a:gd name="connsiteY1" fmla="*/ 13299 h 301330"/>
                <a:gd name="connsiteX2" fmla="*/ 4087504 w 4087504"/>
                <a:gd name="connsiteY2" fmla="*/ 301330 h 301330"/>
                <a:gd name="connsiteX3" fmla="*/ 225471 w 4087504"/>
                <a:gd name="connsiteY3" fmla="*/ 272371 h 301330"/>
                <a:gd name="connsiteX4" fmla="*/ 0 w 4087504"/>
                <a:gd name="connsiteY4" fmla="*/ 0 h 30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504" h="301330">
                  <a:moveTo>
                    <a:pt x="0" y="0"/>
                  </a:moveTo>
                  <a:lnTo>
                    <a:pt x="4087504" y="13299"/>
                  </a:lnTo>
                  <a:lnTo>
                    <a:pt x="4087504" y="301330"/>
                  </a:lnTo>
                  <a:lnTo>
                    <a:pt x="225471" y="272371"/>
                  </a:lnTo>
                  <a:cubicBezTo>
                    <a:pt x="156171" y="190015"/>
                    <a:pt x="55142" y="87978"/>
                    <a:pt x="0"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6"/>
            <p:cNvSpPr/>
            <p:nvPr/>
          </p:nvSpPr>
          <p:spPr>
            <a:xfrm>
              <a:off x="4592405" y="-20201"/>
              <a:ext cx="4591836" cy="2409241"/>
            </a:xfrm>
            <a:custGeom>
              <a:avLst/>
              <a:gdLst>
                <a:gd name="connsiteX0" fmla="*/ 0 w 4039386"/>
                <a:gd name="connsiteY0" fmla="*/ 2438400 h 2438400"/>
                <a:gd name="connsiteX1" fmla="*/ 609600 w 4039386"/>
                <a:gd name="connsiteY1" fmla="*/ 0 h 2438400"/>
                <a:gd name="connsiteX2" fmla="*/ 4039386 w 4039386"/>
                <a:gd name="connsiteY2" fmla="*/ 0 h 2438400"/>
                <a:gd name="connsiteX3" fmla="*/ 3429786 w 4039386"/>
                <a:gd name="connsiteY3" fmla="*/ 2438400 h 2438400"/>
                <a:gd name="connsiteX4" fmla="*/ 0 w 4039386"/>
                <a:gd name="connsiteY4" fmla="*/ 2438400 h 2438400"/>
                <a:gd name="connsiteX0" fmla="*/ 0 w 4591836"/>
                <a:gd name="connsiteY0" fmla="*/ 2466975 h 2466975"/>
                <a:gd name="connsiteX1" fmla="*/ 1162050 w 4591836"/>
                <a:gd name="connsiteY1" fmla="*/ 0 h 2466975"/>
                <a:gd name="connsiteX2" fmla="*/ 4591836 w 4591836"/>
                <a:gd name="connsiteY2" fmla="*/ 0 h 2466975"/>
                <a:gd name="connsiteX3" fmla="*/ 3982236 w 4591836"/>
                <a:gd name="connsiteY3" fmla="*/ 2438400 h 2466975"/>
                <a:gd name="connsiteX4" fmla="*/ 0 w 4591836"/>
                <a:gd name="connsiteY4" fmla="*/ 2466975 h 2466975"/>
                <a:gd name="connsiteX0" fmla="*/ 0 w 4591836"/>
                <a:gd name="connsiteY0" fmla="*/ 2466975 h 2466975"/>
                <a:gd name="connsiteX1" fmla="*/ 1162050 w 4591836"/>
                <a:gd name="connsiteY1" fmla="*/ 0 h 2466975"/>
                <a:gd name="connsiteX2" fmla="*/ 4591836 w 4591836"/>
                <a:gd name="connsiteY2" fmla="*/ 0 h 2466975"/>
                <a:gd name="connsiteX3" fmla="*/ 4591836 w 4591836"/>
                <a:gd name="connsiteY3" fmla="*/ 2438400 h 2466975"/>
                <a:gd name="connsiteX4" fmla="*/ 0 w 4591836"/>
                <a:gd name="connsiteY4" fmla="*/ 2466975 h 246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836" h="2466975">
                  <a:moveTo>
                    <a:pt x="0" y="2466975"/>
                  </a:moveTo>
                  <a:lnTo>
                    <a:pt x="1162050" y="0"/>
                  </a:lnTo>
                  <a:lnTo>
                    <a:pt x="4591836" y="0"/>
                  </a:lnTo>
                  <a:lnTo>
                    <a:pt x="4591836" y="2438400"/>
                  </a:lnTo>
                  <a:lnTo>
                    <a:pt x="0" y="2466975"/>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8622266" y="1979465"/>
              <a:ext cx="571500" cy="381000"/>
            </a:xfrm>
            <a:prstGeom prst="triangle">
              <a:avLst>
                <a:gd name="adj" fmla="val 100000"/>
              </a:avLst>
            </a:pr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09600" y="2893865"/>
            <a:ext cx="9803368" cy="4116535"/>
            <a:chOff x="-649055" y="2895600"/>
            <a:chExt cx="9803368" cy="4116535"/>
          </a:xfrm>
        </p:grpSpPr>
        <p:sp>
          <p:nvSpPr>
            <p:cNvPr id="14" name="Rectangle 13"/>
            <p:cNvSpPr/>
            <p:nvPr/>
          </p:nvSpPr>
          <p:spPr>
            <a:xfrm>
              <a:off x="-59171" y="4066832"/>
              <a:ext cx="4963680" cy="2820621"/>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362861" y="2895600"/>
              <a:ext cx="7791450" cy="4080694"/>
            </a:xfrm>
            <a:prstGeom prst="triangle">
              <a:avLst>
                <a:gd name="adj" fmla="val 63621"/>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7"/>
            <p:cNvSpPr/>
            <p:nvPr/>
          </p:nvSpPr>
          <p:spPr>
            <a:xfrm rot="16200000">
              <a:off x="6511195" y="4369018"/>
              <a:ext cx="3049735" cy="2236500"/>
            </a:xfrm>
            <a:custGeom>
              <a:avLst/>
              <a:gdLst>
                <a:gd name="connsiteX0" fmla="*/ 0 w 1885950"/>
                <a:gd name="connsiteY0" fmla="*/ 2236498 h 2236498"/>
                <a:gd name="connsiteX1" fmla="*/ 1885950 w 1885950"/>
                <a:gd name="connsiteY1" fmla="*/ 0 h 2236498"/>
                <a:gd name="connsiteX2" fmla="*/ 1885950 w 1885950"/>
                <a:gd name="connsiteY2" fmla="*/ 2236498 h 2236498"/>
                <a:gd name="connsiteX3" fmla="*/ 0 w 1885950"/>
                <a:gd name="connsiteY3" fmla="*/ 2236498 h 2236498"/>
                <a:gd name="connsiteX0" fmla="*/ 0 w 2990355"/>
                <a:gd name="connsiteY0" fmla="*/ 2236498 h 2236498"/>
                <a:gd name="connsiteX1" fmla="*/ 2990355 w 2990355"/>
                <a:gd name="connsiteY1" fmla="*/ 0 h 2236498"/>
                <a:gd name="connsiteX2" fmla="*/ 2990355 w 2990355"/>
                <a:gd name="connsiteY2" fmla="*/ 2236498 h 2236498"/>
                <a:gd name="connsiteX3" fmla="*/ 0 w 2990355"/>
                <a:gd name="connsiteY3" fmla="*/ 2236498 h 2236498"/>
                <a:gd name="connsiteX0" fmla="*/ 0 w 3049735"/>
                <a:gd name="connsiteY0" fmla="*/ 2236500 h 2236500"/>
                <a:gd name="connsiteX1" fmla="*/ 3049735 w 3049735"/>
                <a:gd name="connsiteY1" fmla="*/ 0 h 2236500"/>
                <a:gd name="connsiteX2" fmla="*/ 3049735 w 3049735"/>
                <a:gd name="connsiteY2" fmla="*/ 2236498 h 2236500"/>
                <a:gd name="connsiteX3" fmla="*/ 0 w 3049735"/>
                <a:gd name="connsiteY3" fmla="*/ 2236500 h 2236500"/>
              </a:gdLst>
              <a:ahLst/>
              <a:cxnLst>
                <a:cxn ang="0">
                  <a:pos x="connsiteX0" y="connsiteY0"/>
                </a:cxn>
                <a:cxn ang="0">
                  <a:pos x="connsiteX1" y="connsiteY1"/>
                </a:cxn>
                <a:cxn ang="0">
                  <a:pos x="connsiteX2" y="connsiteY2"/>
                </a:cxn>
                <a:cxn ang="0">
                  <a:pos x="connsiteX3" y="connsiteY3"/>
                </a:cxn>
              </a:cxnLst>
              <a:rect l="l" t="t" r="r" b="b"/>
              <a:pathLst>
                <a:path w="3049735" h="2236500">
                  <a:moveTo>
                    <a:pt x="0" y="2236500"/>
                  </a:moveTo>
                  <a:lnTo>
                    <a:pt x="3049735" y="0"/>
                  </a:lnTo>
                  <a:lnTo>
                    <a:pt x="3049735" y="2236498"/>
                  </a:lnTo>
                  <a:lnTo>
                    <a:pt x="0" y="2236500"/>
                  </a:lnTo>
                  <a:close/>
                </a:path>
              </a:pathLst>
            </a:cu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9852538">
              <a:off x="-649055" y="3474019"/>
              <a:ext cx="3659262" cy="1577940"/>
            </a:xfrm>
            <a:custGeom>
              <a:avLst/>
              <a:gdLst>
                <a:gd name="connsiteX0" fmla="*/ 0 w 3522030"/>
                <a:gd name="connsiteY0" fmla="*/ 1577940 h 1577940"/>
                <a:gd name="connsiteX1" fmla="*/ 694157 w 3522030"/>
                <a:gd name="connsiteY1" fmla="*/ 0 h 1577940"/>
                <a:gd name="connsiteX2" fmla="*/ 3522030 w 3522030"/>
                <a:gd name="connsiteY2" fmla="*/ 1577940 h 1577940"/>
                <a:gd name="connsiteX3" fmla="*/ 0 w 3522030"/>
                <a:gd name="connsiteY3" fmla="*/ 1577940 h 1577940"/>
                <a:gd name="connsiteX0" fmla="*/ 0 w 3659262"/>
                <a:gd name="connsiteY0" fmla="*/ 1555857 h 1577940"/>
                <a:gd name="connsiteX1" fmla="*/ 831389 w 3659262"/>
                <a:gd name="connsiteY1" fmla="*/ 0 h 1577940"/>
                <a:gd name="connsiteX2" fmla="*/ 3659262 w 3659262"/>
                <a:gd name="connsiteY2" fmla="*/ 1577940 h 1577940"/>
                <a:gd name="connsiteX3" fmla="*/ 0 w 3659262"/>
                <a:gd name="connsiteY3" fmla="*/ 1555857 h 1577940"/>
              </a:gdLst>
              <a:ahLst/>
              <a:cxnLst>
                <a:cxn ang="0">
                  <a:pos x="connsiteX0" y="connsiteY0"/>
                </a:cxn>
                <a:cxn ang="0">
                  <a:pos x="connsiteX1" y="connsiteY1"/>
                </a:cxn>
                <a:cxn ang="0">
                  <a:pos x="connsiteX2" y="connsiteY2"/>
                </a:cxn>
                <a:cxn ang="0">
                  <a:pos x="connsiteX3" y="connsiteY3"/>
                </a:cxn>
              </a:cxnLst>
              <a:rect l="l" t="t" r="r" b="b"/>
              <a:pathLst>
                <a:path w="3659262" h="1577940">
                  <a:moveTo>
                    <a:pt x="0" y="1555857"/>
                  </a:moveTo>
                  <a:lnTo>
                    <a:pt x="831389" y="0"/>
                  </a:lnTo>
                  <a:lnTo>
                    <a:pt x="3659262" y="1577940"/>
                  </a:lnTo>
                  <a:lnTo>
                    <a:pt x="0" y="155585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a:off x="-53235" y="2229536"/>
            <a:ext cx="9238097" cy="1936557"/>
            <a:chOff x="-53235" y="2229536"/>
            <a:chExt cx="9238097" cy="1936557"/>
          </a:xfrm>
        </p:grpSpPr>
        <p:sp>
          <p:nvSpPr>
            <p:cNvPr id="11" name="Rectangle 10"/>
            <p:cNvSpPr/>
            <p:nvPr/>
          </p:nvSpPr>
          <p:spPr>
            <a:xfrm>
              <a:off x="-53234" y="2360465"/>
              <a:ext cx="9236690" cy="170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234" y="2229536"/>
              <a:ext cx="9236690"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235" y="3957229"/>
              <a:ext cx="9238097"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685800" y="2340729"/>
            <a:ext cx="7772400" cy="1012071"/>
          </a:xfrm>
        </p:spPr>
        <p:txBody>
          <a:bodyPr/>
          <a:lstStyle>
            <a:lvl1pPr>
              <a:defRPr b="1">
                <a:solidFill>
                  <a:schemeClr val="tx1">
                    <a:lumMod val="65000"/>
                    <a:lumOff val="35000"/>
                  </a:schemeClr>
                </a:solidFill>
                <a:latin typeface="Century Gothic" panose="020B0502020202020204" pitchFamily="34" charset="0"/>
              </a:defRPr>
            </a:lvl1pPr>
          </a:lstStyle>
          <a:p>
            <a:r>
              <a:rPr lang="en-US" dirty="0" smtClean="0"/>
              <a:t>CLICK TO EDIT TITLE STYLE</a:t>
            </a:r>
            <a:endParaRPr lang="en-US" dirty="0"/>
          </a:p>
        </p:txBody>
      </p:sp>
      <p:sp>
        <p:nvSpPr>
          <p:cNvPr id="3" name="Subtitle 2"/>
          <p:cNvSpPr>
            <a:spLocks noGrp="1"/>
          </p:cNvSpPr>
          <p:nvPr>
            <p:ph type="subTitle" idx="1"/>
          </p:nvPr>
        </p:nvSpPr>
        <p:spPr>
          <a:xfrm>
            <a:off x="685800" y="3299661"/>
            <a:ext cx="7772400" cy="762000"/>
          </a:xfrm>
        </p:spPr>
        <p:txBody>
          <a:bodyPr/>
          <a:lstStyle>
            <a:lvl1pPr marL="0" indent="0" algn="ctr">
              <a:buNone/>
              <a:defRPr b="1">
                <a:solidFill>
                  <a:schemeClr val="tx1">
                    <a:tint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681AAE-1EB2-4589-8BD6-DEE13301D9BB}"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30DB9-1BCA-4844-A726-5BFE9B4C4AAA}" type="slidenum">
              <a:rPr lang="en-US" smtClean="0"/>
              <a:t>‹#›</a:t>
            </a:fld>
            <a:endParaRPr lang="en-US"/>
          </a:p>
        </p:txBody>
      </p:sp>
    </p:spTree>
    <p:extLst>
      <p:ext uri="{BB962C8B-B14F-4D97-AF65-F5344CB8AC3E}">
        <p14:creationId xmlns:p14="http://schemas.microsoft.com/office/powerpoint/2010/main" val="244624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950" t="67098" r="52978" b="7378"/>
          <a:stretch/>
        </p:blipFill>
        <p:spPr>
          <a:xfrm>
            <a:off x="9296400" y="3876860"/>
            <a:ext cx="2590800" cy="193780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 y="5581952"/>
            <a:ext cx="9167854" cy="1276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Oval 8"/>
          <p:cNvSpPr/>
          <p:nvPr/>
        </p:nvSpPr>
        <p:spPr>
          <a:xfrm>
            <a:off x="3352800" y="1876425"/>
            <a:ext cx="990600" cy="1228725"/>
          </a:xfrm>
          <a:prstGeom prst="ellipse">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0600" y="3657600"/>
            <a:ext cx="990600" cy="1228725"/>
          </a:xfrm>
          <a:prstGeom prst="ellipse">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10125" y="1876425"/>
            <a:ext cx="990600" cy="1228725"/>
          </a:xfrm>
          <a:prstGeom prst="ellipse">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52800" y="3657600"/>
            <a:ext cx="990600" cy="1228725"/>
          </a:xfrm>
          <a:prstGeom prst="ellipse">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91000" y="2924360"/>
            <a:ext cx="762000" cy="990600"/>
          </a:xfrm>
          <a:prstGeom prst="ellipse">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3"/>
          </p:nvPr>
        </p:nvSpPr>
        <p:spPr>
          <a:xfrm>
            <a:off x="1066800" y="2133600"/>
            <a:ext cx="2057400" cy="1219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6" name="Text Placeholder 14"/>
          <p:cNvSpPr>
            <a:spLocks noGrp="1"/>
          </p:cNvSpPr>
          <p:nvPr>
            <p:ph type="body" sz="quarter" idx="14"/>
          </p:nvPr>
        </p:nvSpPr>
        <p:spPr>
          <a:xfrm>
            <a:off x="1066800" y="3943535"/>
            <a:ext cx="2057400" cy="123806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7" name="Text Placeholder 14"/>
          <p:cNvSpPr>
            <a:spLocks noGrp="1"/>
          </p:cNvSpPr>
          <p:nvPr>
            <p:ph type="body" sz="quarter" idx="15"/>
          </p:nvPr>
        </p:nvSpPr>
        <p:spPr>
          <a:xfrm>
            <a:off x="6124575" y="2095500"/>
            <a:ext cx="2057400" cy="11811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8" name="Text Placeholder 14"/>
          <p:cNvSpPr>
            <a:spLocks noGrp="1"/>
          </p:cNvSpPr>
          <p:nvPr>
            <p:ph type="body" sz="quarter" idx="16"/>
          </p:nvPr>
        </p:nvSpPr>
        <p:spPr>
          <a:xfrm>
            <a:off x="6134100" y="3990975"/>
            <a:ext cx="2057400" cy="119062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417846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950" t="67098" r="52978" b="7378"/>
          <a:stretch/>
        </p:blipFill>
        <p:spPr>
          <a:xfrm>
            <a:off x="9296400" y="5029200"/>
            <a:ext cx="2546938" cy="1905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5" y="5638800"/>
            <a:ext cx="9175805" cy="1276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Rectangle 8"/>
          <p:cNvSpPr/>
          <p:nvPr/>
        </p:nvSpPr>
        <p:spPr>
          <a:xfrm rot="419559">
            <a:off x="3721119" y="2717693"/>
            <a:ext cx="1302898" cy="1556597"/>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56794">
            <a:off x="3122803" y="1743906"/>
            <a:ext cx="1143000" cy="1459176"/>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56794">
            <a:off x="4497871" y="3843022"/>
            <a:ext cx="1339281" cy="1651507"/>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56794">
            <a:off x="4597956" y="2209584"/>
            <a:ext cx="982116" cy="1177954"/>
          </a:xfrm>
          <a:prstGeom prst="rect">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37300">
            <a:off x="3439421" y="3681725"/>
            <a:ext cx="679633" cy="885025"/>
          </a:xfrm>
          <a:prstGeom prst="rect">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4"/>
          <p:cNvSpPr>
            <a:spLocks noGrp="1"/>
          </p:cNvSpPr>
          <p:nvPr>
            <p:ph type="body" sz="quarter" idx="13"/>
          </p:nvPr>
        </p:nvSpPr>
        <p:spPr>
          <a:xfrm>
            <a:off x="914400" y="2078206"/>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5" name="Text Placeholder 14"/>
          <p:cNvSpPr>
            <a:spLocks noGrp="1"/>
          </p:cNvSpPr>
          <p:nvPr>
            <p:ph type="body" sz="quarter" idx="14"/>
          </p:nvPr>
        </p:nvSpPr>
        <p:spPr>
          <a:xfrm>
            <a:off x="1219200" y="3728949"/>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6" name="Text Placeholder 14"/>
          <p:cNvSpPr>
            <a:spLocks noGrp="1"/>
          </p:cNvSpPr>
          <p:nvPr>
            <p:ph type="body" sz="quarter" idx="15"/>
          </p:nvPr>
        </p:nvSpPr>
        <p:spPr>
          <a:xfrm>
            <a:off x="5791200" y="2473494"/>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7" name="Text Placeholder 14"/>
          <p:cNvSpPr>
            <a:spLocks noGrp="1"/>
          </p:cNvSpPr>
          <p:nvPr>
            <p:ph type="body" sz="quarter" idx="16"/>
          </p:nvPr>
        </p:nvSpPr>
        <p:spPr>
          <a:xfrm>
            <a:off x="6045087" y="4273487"/>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630475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tton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 y="5581952"/>
            <a:ext cx="9167854" cy="127604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Bevel 8"/>
          <p:cNvSpPr/>
          <p:nvPr/>
        </p:nvSpPr>
        <p:spPr>
          <a:xfrm>
            <a:off x="392223" y="1510138"/>
            <a:ext cx="533400"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Bevel 11"/>
          <p:cNvSpPr/>
          <p:nvPr/>
        </p:nvSpPr>
        <p:spPr>
          <a:xfrm>
            <a:off x="392223" y="2362201"/>
            <a:ext cx="533400" cy="645375"/>
          </a:xfrm>
          <a:prstGeom prst="bevel">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 Placeholder 14"/>
          <p:cNvSpPr>
            <a:spLocks noGrp="1"/>
          </p:cNvSpPr>
          <p:nvPr>
            <p:ph type="body" sz="quarter" idx="15"/>
          </p:nvPr>
        </p:nvSpPr>
        <p:spPr>
          <a:xfrm>
            <a:off x="943344" y="1612348"/>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3" name="Bevel 22"/>
          <p:cNvSpPr/>
          <p:nvPr/>
        </p:nvSpPr>
        <p:spPr>
          <a:xfrm>
            <a:off x="392223" y="3200401"/>
            <a:ext cx="533400"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Bevel 23"/>
          <p:cNvSpPr/>
          <p:nvPr/>
        </p:nvSpPr>
        <p:spPr>
          <a:xfrm>
            <a:off x="392223" y="4079025"/>
            <a:ext cx="533400" cy="645375"/>
          </a:xfrm>
          <a:prstGeom prst="bevel">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Bevel 24"/>
          <p:cNvSpPr/>
          <p:nvPr/>
        </p:nvSpPr>
        <p:spPr>
          <a:xfrm>
            <a:off x="392223" y="4900979"/>
            <a:ext cx="533400"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 Placeholder 14"/>
          <p:cNvSpPr>
            <a:spLocks noGrp="1"/>
          </p:cNvSpPr>
          <p:nvPr>
            <p:ph type="body" sz="quarter" idx="17"/>
          </p:nvPr>
        </p:nvSpPr>
        <p:spPr>
          <a:xfrm>
            <a:off x="952204" y="2456288"/>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7" name="Text Placeholder 14"/>
          <p:cNvSpPr>
            <a:spLocks noGrp="1"/>
          </p:cNvSpPr>
          <p:nvPr>
            <p:ph type="body" sz="quarter" idx="18"/>
          </p:nvPr>
        </p:nvSpPr>
        <p:spPr>
          <a:xfrm>
            <a:off x="930939" y="3302611"/>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8" name="Text Placeholder 14"/>
          <p:cNvSpPr>
            <a:spLocks noGrp="1"/>
          </p:cNvSpPr>
          <p:nvPr>
            <p:ph type="body" sz="quarter" idx="19"/>
          </p:nvPr>
        </p:nvSpPr>
        <p:spPr>
          <a:xfrm>
            <a:off x="930939" y="4173112"/>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9" name="Text Placeholder 14"/>
          <p:cNvSpPr>
            <a:spLocks noGrp="1"/>
          </p:cNvSpPr>
          <p:nvPr>
            <p:ph type="body" sz="quarter" idx="20"/>
          </p:nvPr>
        </p:nvSpPr>
        <p:spPr>
          <a:xfrm>
            <a:off x="948660" y="5003190"/>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0" name="Content Placeholder 29"/>
          <p:cNvSpPr>
            <a:spLocks noGrp="1"/>
          </p:cNvSpPr>
          <p:nvPr>
            <p:ph sz="quarter" idx="21"/>
          </p:nvPr>
        </p:nvSpPr>
        <p:spPr>
          <a:xfrm>
            <a:off x="392223" y="1510137"/>
            <a:ext cx="533400" cy="661621"/>
          </a:xfrm>
        </p:spPr>
        <p:txBody>
          <a:bodyPr/>
          <a:lstStyle>
            <a:lvl1pPr marL="0" indent="0">
              <a:buFontTx/>
              <a:buNone/>
              <a:defRPr b="1"/>
            </a:lvl1pPr>
          </a:lstStyle>
          <a:p>
            <a:pPr lvl="0"/>
            <a:r>
              <a:rPr lang="en-US" smtClean="0"/>
              <a:t>Click to edit Master text styles</a:t>
            </a:r>
          </a:p>
        </p:txBody>
      </p:sp>
      <p:sp>
        <p:nvSpPr>
          <p:cNvPr id="31" name="Content Placeholder 29"/>
          <p:cNvSpPr>
            <a:spLocks noGrp="1"/>
          </p:cNvSpPr>
          <p:nvPr>
            <p:ph sz="quarter" idx="22"/>
          </p:nvPr>
        </p:nvSpPr>
        <p:spPr>
          <a:xfrm>
            <a:off x="391927" y="2362200"/>
            <a:ext cx="533696" cy="645375"/>
          </a:xfrm>
        </p:spPr>
        <p:txBody>
          <a:bodyPr/>
          <a:lstStyle>
            <a:lvl1pPr marL="0" indent="0">
              <a:buFontTx/>
              <a:buNone/>
              <a:defRPr b="1"/>
            </a:lvl1pPr>
          </a:lstStyle>
          <a:p>
            <a:pPr lvl="0"/>
            <a:r>
              <a:rPr lang="en-US" smtClean="0"/>
              <a:t>Click to edit Master text styles</a:t>
            </a:r>
          </a:p>
        </p:txBody>
      </p:sp>
      <p:sp>
        <p:nvSpPr>
          <p:cNvPr id="32" name="Content Placeholder 29"/>
          <p:cNvSpPr>
            <a:spLocks noGrp="1"/>
          </p:cNvSpPr>
          <p:nvPr>
            <p:ph sz="quarter" idx="23"/>
          </p:nvPr>
        </p:nvSpPr>
        <p:spPr>
          <a:xfrm>
            <a:off x="392223" y="3200400"/>
            <a:ext cx="533400" cy="661621"/>
          </a:xfrm>
        </p:spPr>
        <p:txBody>
          <a:bodyPr/>
          <a:lstStyle>
            <a:lvl1pPr marL="0" indent="0">
              <a:buFontTx/>
              <a:buNone/>
              <a:defRPr b="1"/>
            </a:lvl1pPr>
          </a:lstStyle>
          <a:p>
            <a:pPr lvl="0"/>
            <a:r>
              <a:rPr lang="en-US" smtClean="0"/>
              <a:t>Click to edit Master text styles</a:t>
            </a:r>
          </a:p>
        </p:txBody>
      </p:sp>
      <p:sp>
        <p:nvSpPr>
          <p:cNvPr id="33" name="Content Placeholder 29"/>
          <p:cNvSpPr>
            <a:spLocks noGrp="1"/>
          </p:cNvSpPr>
          <p:nvPr>
            <p:ph sz="quarter" idx="24"/>
          </p:nvPr>
        </p:nvSpPr>
        <p:spPr>
          <a:xfrm>
            <a:off x="392223" y="4079024"/>
            <a:ext cx="533400" cy="645375"/>
          </a:xfrm>
        </p:spPr>
        <p:txBody>
          <a:bodyPr/>
          <a:lstStyle>
            <a:lvl1pPr marL="0" indent="0">
              <a:buFontTx/>
              <a:buNone/>
              <a:defRPr b="1"/>
            </a:lvl1pPr>
          </a:lstStyle>
          <a:p>
            <a:pPr lvl="0"/>
            <a:r>
              <a:rPr lang="en-US" smtClean="0"/>
              <a:t>Click to edit Master text styles</a:t>
            </a:r>
          </a:p>
        </p:txBody>
      </p:sp>
      <p:sp>
        <p:nvSpPr>
          <p:cNvPr id="34" name="Content Placeholder 29"/>
          <p:cNvSpPr>
            <a:spLocks noGrp="1"/>
          </p:cNvSpPr>
          <p:nvPr>
            <p:ph sz="quarter" idx="25"/>
          </p:nvPr>
        </p:nvSpPr>
        <p:spPr>
          <a:xfrm>
            <a:off x="382181" y="4900978"/>
            <a:ext cx="543442" cy="661621"/>
          </a:xfrm>
        </p:spPr>
        <p:txBody>
          <a:bodyPr/>
          <a:lstStyle>
            <a:lvl1pPr marL="0" indent="0">
              <a:buFontTx/>
              <a:buNone/>
              <a:defRPr b="1"/>
            </a:lvl1pPr>
          </a:lstStyle>
          <a:p>
            <a:pPr lvl="0"/>
            <a:r>
              <a:rPr lang="en-US" smtClean="0"/>
              <a:t>Click to edit Master text styles</a:t>
            </a:r>
          </a:p>
        </p:txBody>
      </p:sp>
    </p:spTree>
    <p:extLst>
      <p:ext uri="{BB962C8B-B14F-4D97-AF65-F5344CB8AC3E}">
        <p14:creationId xmlns:p14="http://schemas.microsoft.com/office/powerpoint/2010/main" val="307102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 y="5581952"/>
            <a:ext cx="9167854" cy="127604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Bevel 8"/>
          <p:cNvSpPr/>
          <p:nvPr/>
        </p:nvSpPr>
        <p:spPr>
          <a:xfrm>
            <a:off x="392222" y="1510138"/>
            <a:ext cx="2046177"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Bevel 11"/>
          <p:cNvSpPr/>
          <p:nvPr/>
        </p:nvSpPr>
        <p:spPr>
          <a:xfrm>
            <a:off x="392222" y="2362201"/>
            <a:ext cx="2046177" cy="645375"/>
          </a:xfrm>
          <a:prstGeom prst="bevel">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 Placeholder 14"/>
          <p:cNvSpPr>
            <a:spLocks noGrp="1"/>
          </p:cNvSpPr>
          <p:nvPr>
            <p:ph type="body" sz="quarter" idx="15"/>
          </p:nvPr>
        </p:nvSpPr>
        <p:spPr>
          <a:xfrm>
            <a:off x="2509284" y="1612347"/>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3" name="Bevel 22"/>
          <p:cNvSpPr/>
          <p:nvPr/>
        </p:nvSpPr>
        <p:spPr>
          <a:xfrm>
            <a:off x="392222" y="3200401"/>
            <a:ext cx="2046177"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Bevel 23"/>
          <p:cNvSpPr/>
          <p:nvPr/>
        </p:nvSpPr>
        <p:spPr>
          <a:xfrm>
            <a:off x="392222" y="4079025"/>
            <a:ext cx="2046177" cy="645375"/>
          </a:xfrm>
          <a:prstGeom prst="bevel">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Bevel 24"/>
          <p:cNvSpPr/>
          <p:nvPr/>
        </p:nvSpPr>
        <p:spPr>
          <a:xfrm>
            <a:off x="392222" y="4900979"/>
            <a:ext cx="2046177"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 Placeholder 14"/>
          <p:cNvSpPr>
            <a:spLocks noGrp="1"/>
          </p:cNvSpPr>
          <p:nvPr>
            <p:ph type="body" sz="quarter" idx="17"/>
          </p:nvPr>
        </p:nvSpPr>
        <p:spPr>
          <a:xfrm>
            <a:off x="2518144" y="2456287"/>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7" name="Text Placeholder 14"/>
          <p:cNvSpPr>
            <a:spLocks noGrp="1"/>
          </p:cNvSpPr>
          <p:nvPr>
            <p:ph type="body" sz="quarter" idx="18"/>
          </p:nvPr>
        </p:nvSpPr>
        <p:spPr>
          <a:xfrm>
            <a:off x="2496879" y="3302610"/>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8" name="Text Placeholder 14"/>
          <p:cNvSpPr>
            <a:spLocks noGrp="1"/>
          </p:cNvSpPr>
          <p:nvPr>
            <p:ph type="body" sz="quarter" idx="19"/>
          </p:nvPr>
        </p:nvSpPr>
        <p:spPr>
          <a:xfrm>
            <a:off x="2496879" y="4173111"/>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9" name="Text Placeholder 14"/>
          <p:cNvSpPr>
            <a:spLocks noGrp="1"/>
          </p:cNvSpPr>
          <p:nvPr>
            <p:ph type="body" sz="quarter" idx="20"/>
          </p:nvPr>
        </p:nvSpPr>
        <p:spPr>
          <a:xfrm>
            <a:off x="2514600" y="5003189"/>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0" name="Content Placeholder 29"/>
          <p:cNvSpPr>
            <a:spLocks noGrp="1"/>
          </p:cNvSpPr>
          <p:nvPr>
            <p:ph sz="quarter" idx="21"/>
          </p:nvPr>
        </p:nvSpPr>
        <p:spPr>
          <a:xfrm>
            <a:off x="457200" y="1510137"/>
            <a:ext cx="1905000" cy="661621"/>
          </a:xfrm>
        </p:spPr>
        <p:txBody>
          <a:bodyPr>
            <a:noAutofit/>
          </a:bodyPr>
          <a:lstStyle>
            <a:lvl1pPr marL="0" indent="0">
              <a:buFontTx/>
              <a:buNone/>
              <a:defRPr sz="2400" b="1"/>
            </a:lvl1pPr>
          </a:lstStyle>
          <a:p>
            <a:pPr lvl="0"/>
            <a:r>
              <a:rPr lang="en-US" smtClean="0"/>
              <a:t>Click to edit Master text styles</a:t>
            </a:r>
          </a:p>
        </p:txBody>
      </p:sp>
      <p:sp>
        <p:nvSpPr>
          <p:cNvPr id="31" name="Content Placeholder 29"/>
          <p:cNvSpPr>
            <a:spLocks noGrp="1"/>
          </p:cNvSpPr>
          <p:nvPr>
            <p:ph sz="quarter" idx="22"/>
          </p:nvPr>
        </p:nvSpPr>
        <p:spPr>
          <a:xfrm>
            <a:off x="457200" y="2362201"/>
            <a:ext cx="1828800" cy="645375"/>
          </a:xfrm>
        </p:spPr>
        <p:txBody>
          <a:bodyPr>
            <a:noAutofit/>
          </a:bodyPr>
          <a:lstStyle>
            <a:lvl1pPr marL="0" indent="0">
              <a:buFontTx/>
              <a:buNone/>
              <a:defRPr sz="2400" b="1"/>
            </a:lvl1pPr>
          </a:lstStyle>
          <a:p>
            <a:pPr lvl="0"/>
            <a:r>
              <a:rPr lang="en-US" smtClean="0"/>
              <a:t>Click to edit Master text styles</a:t>
            </a:r>
          </a:p>
        </p:txBody>
      </p:sp>
      <p:sp>
        <p:nvSpPr>
          <p:cNvPr id="32" name="Content Placeholder 29"/>
          <p:cNvSpPr>
            <a:spLocks noGrp="1"/>
          </p:cNvSpPr>
          <p:nvPr>
            <p:ph sz="quarter" idx="23"/>
          </p:nvPr>
        </p:nvSpPr>
        <p:spPr>
          <a:xfrm>
            <a:off x="457200" y="3200401"/>
            <a:ext cx="1905000" cy="661621"/>
          </a:xfrm>
        </p:spPr>
        <p:txBody>
          <a:bodyPr>
            <a:noAutofit/>
          </a:bodyPr>
          <a:lstStyle>
            <a:lvl1pPr marL="0" indent="0">
              <a:buFontTx/>
              <a:buNone/>
              <a:defRPr sz="2400" b="1"/>
            </a:lvl1pPr>
          </a:lstStyle>
          <a:p>
            <a:pPr lvl="0"/>
            <a:r>
              <a:rPr lang="en-US" smtClean="0"/>
              <a:t>Click to edit Master text styles</a:t>
            </a:r>
          </a:p>
        </p:txBody>
      </p:sp>
      <p:sp>
        <p:nvSpPr>
          <p:cNvPr id="33" name="Content Placeholder 29"/>
          <p:cNvSpPr>
            <a:spLocks noGrp="1"/>
          </p:cNvSpPr>
          <p:nvPr>
            <p:ph sz="quarter" idx="24"/>
          </p:nvPr>
        </p:nvSpPr>
        <p:spPr>
          <a:xfrm>
            <a:off x="457200" y="4080320"/>
            <a:ext cx="1905000" cy="645375"/>
          </a:xfrm>
        </p:spPr>
        <p:txBody>
          <a:bodyPr>
            <a:noAutofit/>
          </a:bodyPr>
          <a:lstStyle>
            <a:lvl1pPr marL="0" indent="0">
              <a:buFontTx/>
              <a:buNone/>
              <a:defRPr sz="2400" b="1"/>
            </a:lvl1pPr>
          </a:lstStyle>
          <a:p>
            <a:pPr lvl="0"/>
            <a:r>
              <a:rPr lang="en-US" smtClean="0"/>
              <a:t>Click to edit Master text styles</a:t>
            </a:r>
          </a:p>
        </p:txBody>
      </p:sp>
      <p:sp>
        <p:nvSpPr>
          <p:cNvPr id="34" name="Content Placeholder 29"/>
          <p:cNvSpPr>
            <a:spLocks noGrp="1"/>
          </p:cNvSpPr>
          <p:nvPr>
            <p:ph sz="quarter" idx="25"/>
          </p:nvPr>
        </p:nvSpPr>
        <p:spPr>
          <a:xfrm>
            <a:off x="425172" y="4920331"/>
            <a:ext cx="1937027" cy="661621"/>
          </a:xfrm>
        </p:spPr>
        <p:txBody>
          <a:bodyPr>
            <a:noAutofit/>
          </a:bodyPr>
          <a:lstStyle>
            <a:lvl1pPr marL="0" indent="0">
              <a:buFontTx/>
              <a:buNone/>
              <a:defRPr sz="2400" b="1"/>
            </a:lvl1pPr>
          </a:lstStyle>
          <a:p>
            <a:pPr lvl="0"/>
            <a:r>
              <a:rPr lang="en-US" smtClean="0"/>
              <a:t>Click to edit Master text styles</a:t>
            </a:r>
          </a:p>
        </p:txBody>
      </p:sp>
    </p:spTree>
    <p:extLst>
      <p:ext uri="{BB962C8B-B14F-4D97-AF65-F5344CB8AC3E}">
        <p14:creationId xmlns:p14="http://schemas.microsoft.com/office/powerpoint/2010/main" val="2756021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 y="5581952"/>
            <a:ext cx="9167854" cy="127604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Bevel 8"/>
          <p:cNvSpPr/>
          <p:nvPr/>
        </p:nvSpPr>
        <p:spPr>
          <a:xfrm>
            <a:off x="392223" y="1524001"/>
            <a:ext cx="1741378"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Bevel 11"/>
          <p:cNvSpPr/>
          <p:nvPr/>
        </p:nvSpPr>
        <p:spPr>
          <a:xfrm>
            <a:off x="392223" y="2286000"/>
            <a:ext cx="1741378" cy="645375"/>
          </a:xfrm>
          <a:prstGeom prst="bevel">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 Placeholder 14"/>
          <p:cNvSpPr>
            <a:spLocks noGrp="1"/>
          </p:cNvSpPr>
          <p:nvPr>
            <p:ph type="body" sz="quarter" idx="15"/>
          </p:nvPr>
        </p:nvSpPr>
        <p:spPr>
          <a:xfrm>
            <a:off x="2298405" y="1626210"/>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3" name="Bevel 22"/>
          <p:cNvSpPr/>
          <p:nvPr/>
        </p:nvSpPr>
        <p:spPr>
          <a:xfrm>
            <a:off x="392223" y="3124200"/>
            <a:ext cx="1741378"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Bevel 23"/>
          <p:cNvSpPr/>
          <p:nvPr/>
        </p:nvSpPr>
        <p:spPr>
          <a:xfrm>
            <a:off x="392223" y="3962400"/>
            <a:ext cx="1741378" cy="645375"/>
          </a:xfrm>
          <a:prstGeom prst="bevel">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 Placeholder 14"/>
          <p:cNvSpPr>
            <a:spLocks noGrp="1"/>
          </p:cNvSpPr>
          <p:nvPr>
            <p:ph type="body" sz="quarter" idx="17"/>
          </p:nvPr>
        </p:nvSpPr>
        <p:spPr>
          <a:xfrm>
            <a:off x="2307265" y="2380086"/>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7" name="Text Placeholder 14"/>
          <p:cNvSpPr>
            <a:spLocks noGrp="1"/>
          </p:cNvSpPr>
          <p:nvPr>
            <p:ph type="body" sz="quarter" idx="18"/>
          </p:nvPr>
        </p:nvSpPr>
        <p:spPr>
          <a:xfrm>
            <a:off x="2286000" y="3226409"/>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8" name="Text Placeholder 14"/>
          <p:cNvSpPr>
            <a:spLocks noGrp="1"/>
          </p:cNvSpPr>
          <p:nvPr>
            <p:ph type="body" sz="quarter" idx="19"/>
          </p:nvPr>
        </p:nvSpPr>
        <p:spPr>
          <a:xfrm>
            <a:off x="2286000" y="4056486"/>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0" name="Content Placeholder 29"/>
          <p:cNvSpPr>
            <a:spLocks noGrp="1"/>
          </p:cNvSpPr>
          <p:nvPr>
            <p:ph sz="quarter" idx="21"/>
          </p:nvPr>
        </p:nvSpPr>
        <p:spPr>
          <a:xfrm>
            <a:off x="457200" y="1524000"/>
            <a:ext cx="1905000" cy="661621"/>
          </a:xfrm>
        </p:spPr>
        <p:txBody>
          <a:bodyPr>
            <a:noAutofit/>
          </a:bodyPr>
          <a:lstStyle>
            <a:lvl1pPr marL="0" indent="0">
              <a:buFontTx/>
              <a:buNone/>
              <a:defRPr sz="2400" b="1"/>
            </a:lvl1pPr>
          </a:lstStyle>
          <a:p>
            <a:pPr lvl="0"/>
            <a:r>
              <a:rPr lang="en-US" smtClean="0"/>
              <a:t>Click to edit Master text styles</a:t>
            </a:r>
          </a:p>
        </p:txBody>
      </p:sp>
      <p:sp>
        <p:nvSpPr>
          <p:cNvPr id="31" name="Content Placeholder 29"/>
          <p:cNvSpPr>
            <a:spLocks noGrp="1"/>
          </p:cNvSpPr>
          <p:nvPr>
            <p:ph sz="quarter" idx="22"/>
          </p:nvPr>
        </p:nvSpPr>
        <p:spPr>
          <a:xfrm>
            <a:off x="457200" y="2286000"/>
            <a:ext cx="1828800" cy="645375"/>
          </a:xfrm>
        </p:spPr>
        <p:txBody>
          <a:bodyPr>
            <a:noAutofit/>
          </a:bodyPr>
          <a:lstStyle>
            <a:lvl1pPr marL="0" indent="0">
              <a:buFontTx/>
              <a:buNone/>
              <a:defRPr sz="2400" b="1"/>
            </a:lvl1pPr>
          </a:lstStyle>
          <a:p>
            <a:pPr lvl="0"/>
            <a:r>
              <a:rPr lang="en-US" smtClean="0"/>
              <a:t>Click to edit Master text styles</a:t>
            </a:r>
          </a:p>
        </p:txBody>
      </p:sp>
      <p:sp>
        <p:nvSpPr>
          <p:cNvPr id="32" name="Content Placeholder 29"/>
          <p:cNvSpPr>
            <a:spLocks noGrp="1"/>
          </p:cNvSpPr>
          <p:nvPr>
            <p:ph sz="quarter" idx="23"/>
          </p:nvPr>
        </p:nvSpPr>
        <p:spPr>
          <a:xfrm>
            <a:off x="457200" y="3124200"/>
            <a:ext cx="1905000" cy="661621"/>
          </a:xfrm>
        </p:spPr>
        <p:txBody>
          <a:bodyPr>
            <a:noAutofit/>
          </a:bodyPr>
          <a:lstStyle>
            <a:lvl1pPr marL="0" indent="0">
              <a:buFontTx/>
              <a:buNone/>
              <a:defRPr sz="2400" b="1"/>
            </a:lvl1pPr>
          </a:lstStyle>
          <a:p>
            <a:pPr lvl="0"/>
            <a:r>
              <a:rPr lang="en-US" smtClean="0"/>
              <a:t>Click to edit Master text styles</a:t>
            </a:r>
          </a:p>
        </p:txBody>
      </p:sp>
      <p:sp>
        <p:nvSpPr>
          <p:cNvPr id="33" name="Content Placeholder 29"/>
          <p:cNvSpPr>
            <a:spLocks noGrp="1"/>
          </p:cNvSpPr>
          <p:nvPr>
            <p:ph sz="quarter" idx="24"/>
          </p:nvPr>
        </p:nvSpPr>
        <p:spPr>
          <a:xfrm>
            <a:off x="457200" y="3963695"/>
            <a:ext cx="1905000" cy="645375"/>
          </a:xfrm>
        </p:spPr>
        <p:txBody>
          <a:bodyPr>
            <a:noAutofit/>
          </a:bodyPr>
          <a:lstStyle>
            <a:lvl1pPr marL="0" indent="0">
              <a:buFontTx/>
              <a:buNone/>
              <a:defRPr sz="2400" b="1"/>
            </a:lvl1pPr>
          </a:lstStyle>
          <a:p>
            <a:pPr lvl="0"/>
            <a:r>
              <a:rPr lang="en-US" smtClean="0"/>
              <a:t>Click to edit Master text styles</a:t>
            </a:r>
          </a:p>
        </p:txBody>
      </p:sp>
    </p:spTree>
    <p:extLst>
      <p:ext uri="{BB962C8B-B14F-4D97-AF65-F5344CB8AC3E}">
        <p14:creationId xmlns:p14="http://schemas.microsoft.com/office/powerpoint/2010/main" val="1282046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sp>
        <p:nvSpPr>
          <p:cNvPr id="20" name="Parallelogram 19"/>
          <p:cNvSpPr/>
          <p:nvPr/>
        </p:nvSpPr>
        <p:spPr>
          <a:xfrm rot="1005762" flipV="1">
            <a:off x="-456666" y="823761"/>
            <a:ext cx="6165122" cy="2266863"/>
          </a:xfrm>
          <a:custGeom>
            <a:avLst/>
            <a:gdLst>
              <a:gd name="connsiteX0" fmla="*/ 0 w 6387959"/>
              <a:gd name="connsiteY0" fmla="*/ 1608212 h 1608212"/>
              <a:gd name="connsiteX1" fmla="*/ 5328682 w 6387959"/>
              <a:gd name="connsiteY1" fmla="*/ 0 h 1608212"/>
              <a:gd name="connsiteX2" fmla="*/ 6387959 w 6387959"/>
              <a:gd name="connsiteY2" fmla="*/ 0 h 1608212"/>
              <a:gd name="connsiteX3" fmla="*/ 1059277 w 6387959"/>
              <a:gd name="connsiteY3" fmla="*/ 1608212 h 1608212"/>
              <a:gd name="connsiteX4" fmla="*/ 0 w 6387959"/>
              <a:gd name="connsiteY4" fmla="*/ 1608212 h 1608212"/>
              <a:gd name="connsiteX0" fmla="*/ 0 w 6189574"/>
              <a:gd name="connsiteY0" fmla="*/ 1564004 h 1608212"/>
              <a:gd name="connsiteX1" fmla="*/ 5130297 w 6189574"/>
              <a:gd name="connsiteY1" fmla="*/ 0 h 1608212"/>
              <a:gd name="connsiteX2" fmla="*/ 6189574 w 6189574"/>
              <a:gd name="connsiteY2" fmla="*/ 0 h 1608212"/>
              <a:gd name="connsiteX3" fmla="*/ 860892 w 6189574"/>
              <a:gd name="connsiteY3" fmla="*/ 1608212 h 1608212"/>
              <a:gd name="connsiteX4" fmla="*/ 0 w 6189574"/>
              <a:gd name="connsiteY4" fmla="*/ 1564004 h 1608212"/>
              <a:gd name="connsiteX0" fmla="*/ 99742 w 6289316"/>
              <a:gd name="connsiteY0" fmla="*/ 1564004 h 1923698"/>
              <a:gd name="connsiteX1" fmla="*/ 5230039 w 6289316"/>
              <a:gd name="connsiteY1" fmla="*/ 0 h 1923698"/>
              <a:gd name="connsiteX2" fmla="*/ 6289316 w 6289316"/>
              <a:gd name="connsiteY2" fmla="*/ 0 h 1923698"/>
              <a:gd name="connsiteX3" fmla="*/ 0 w 6289316"/>
              <a:gd name="connsiteY3" fmla="*/ 1923698 h 1923698"/>
              <a:gd name="connsiteX4" fmla="*/ 99742 w 6289316"/>
              <a:gd name="connsiteY4" fmla="*/ 1564004 h 1923698"/>
              <a:gd name="connsiteX0" fmla="*/ 99742 w 6289316"/>
              <a:gd name="connsiteY0" fmla="*/ 1773458 h 2133152"/>
              <a:gd name="connsiteX1" fmla="*/ 6041669 w 6289316"/>
              <a:gd name="connsiteY1" fmla="*/ 0 h 2133152"/>
              <a:gd name="connsiteX2" fmla="*/ 6289316 w 6289316"/>
              <a:gd name="connsiteY2" fmla="*/ 209454 h 2133152"/>
              <a:gd name="connsiteX3" fmla="*/ 0 w 6289316"/>
              <a:gd name="connsiteY3" fmla="*/ 2133152 h 2133152"/>
              <a:gd name="connsiteX4" fmla="*/ 99742 w 6289316"/>
              <a:gd name="connsiteY4" fmla="*/ 1773458 h 2133152"/>
              <a:gd name="connsiteX0" fmla="*/ 99742 w 6194868"/>
              <a:gd name="connsiteY0" fmla="*/ 1773458 h 2133152"/>
              <a:gd name="connsiteX1" fmla="*/ 6041669 w 6194868"/>
              <a:gd name="connsiteY1" fmla="*/ 0 h 2133152"/>
              <a:gd name="connsiteX2" fmla="*/ 6194868 w 6194868"/>
              <a:gd name="connsiteY2" fmla="*/ 240751 h 2133152"/>
              <a:gd name="connsiteX3" fmla="*/ 0 w 6194868"/>
              <a:gd name="connsiteY3" fmla="*/ 2133152 h 2133152"/>
              <a:gd name="connsiteX4" fmla="*/ 99742 w 6194868"/>
              <a:gd name="connsiteY4" fmla="*/ 1773458 h 2133152"/>
              <a:gd name="connsiteX0" fmla="*/ 119739 w 6214865"/>
              <a:gd name="connsiteY0" fmla="*/ 1773458 h 2138849"/>
              <a:gd name="connsiteX1" fmla="*/ 6061666 w 6214865"/>
              <a:gd name="connsiteY1" fmla="*/ 0 h 2138849"/>
              <a:gd name="connsiteX2" fmla="*/ 6214865 w 6214865"/>
              <a:gd name="connsiteY2" fmla="*/ 240751 h 2138849"/>
              <a:gd name="connsiteX3" fmla="*/ 0 w 6214865"/>
              <a:gd name="connsiteY3" fmla="*/ 2138849 h 2138849"/>
              <a:gd name="connsiteX4" fmla="*/ 119739 w 6214865"/>
              <a:gd name="connsiteY4" fmla="*/ 1773458 h 2138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865" h="2138849">
                <a:moveTo>
                  <a:pt x="119739" y="1773458"/>
                </a:moveTo>
                <a:lnTo>
                  <a:pt x="6061666" y="0"/>
                </a:lnTo>
                <a:lnTo>
                  <a:pt x="6214865" y="240751"/>
                </a:lnTo>
                <a:lnTo>
                  <a:pt x="0" y="2138849"/>
                </a:lnTo>
                <a:lnTo>
                  <a:pt x="119739" y="1773458"/>
                </a:lnTo>
                <a:close/>
              </a:path>
            </a:pathLst>
          </a:custGeom>
          <a:solidFill>
            <a:srgbClr val="3F3F3F"/>
          </a:solidFill>
          <a:ln>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91200" y="-20200"/>
            <a:ext cx="3393041" cy="2797505"/>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7"/>
          <p:cNvSpPr/>
          <p:nvPr/>
        </p:nvSpPr>
        <p:spPr>
          <a:xfrm rot="16200000">
            <a:off x="5516668" y="3230668"/>
            <a:ext cx="4080696" cy="3173968"/>
          </a:xfrm>
          <a:custGeom>
            <a:avLst/>
            <a:gdLst>
              <a:gd name="connsiteX0" fmla="*/ 0 w 1885950"/>
              <a:gd name="connsiteY0" fmla="*/ 2236498 h 2236498"/>
              <a:gd name="connsiteX1" fmla="*/ 1885950 w 1885950"/>
              <a:gd name="connsiteY1" fmla="*/ 0 h 2236498"/>
              <a:gd name="connsiteX2" fmla="*/ 1885950 w 1885950"/>
              <a:gd name="connsiteY2" fmla="*/ 2236498 h 2236498"/>
              <a:gd name="connsiteX3" fmla="*/ 0 w 1885950"/>
              <a:gd name="connsiteY3" fmla="*/ 2236498 h 2236498"/>
              <a:gd name="connsiteX0" fmla="*/ 0 w 2990355"/>
              <a:gd name="connsiteY0" fmla="*/ 2236498 h 2236498"/>
              <a:gd name="connsiteX1" fmla="*/ 2990355 w 2990355"/>
              <a:gd name="connsiteY1" fmla="*/ 0 h 2236498"/>
              <a:gd name="connsiteX2" fmla="*/ 2990355 w 2990355"/>
              <a:gd name="connsiteY2" fmla="*/ 2236498 h 2236498"/>
              <a:gd name="connsiteX3" fmla="*/ 0 w 2990355"/>
              <a:gd name="connsiteY3" fmla="*/ 2236498 h 2236498"/>
              <a:gd name="connsiteX0" fmla="*/ 0 w 3049735"/>
              <a:gd name="connsiteY0" fmla="*/ 2236500 h 2236500"/>
              <a:gd name="connsiteX1" fmla="*/ 3049735 w 3049735"/>
              <a:gd name="connsiteY1" fmla="*/ 0 h 2236500"/>
              <a:gd name="connsiteX2" fmla="*/ 3049735 w 3049735"/>
              <a:gd name="connsiteY2" fmla="*/ 2236498 h 2236500"/>
              <a:gd name="connsiteX3" fmla="*/ 0 w 3049735"/>
              <a:gd name="connsiteY3" fmla="*/ 2236500 h 2236500"/>
            </a:gdLst>
            <a:ahLst/>
            <a:cxnLst>
              <a:cxn ang="0">
                <a:pos x="connsiteX0" y="connsiteY0"/>
              </a:cxn>
              <a:cxn ang="0">
                <a:pos x="connsiteX1" y="connsiteY1"/>
              </a:cxn>
              <a:cxn ang="0">
                <a:pos x="connsiteX2" y="connsiteY2"/>
              </a:cxn>
              <a:cxn ang="0">
                <a:pos x="connsiteX3" y="connsiteY3"/>
              </a:cxn>
            </a:cxnLst>
            <a:rect l="l" t="t" r="r" b="b"/>
            <a:pathLst>
              <a:path w="3049735" h="2236500">
                <a:moveTo>
                  <a:pt x="0" y="2236500"/>
                </a:moveTo>
                <a:lnTo>
                  <a:pt x="3049735" y="0"/>
                </a:lnTo>
                <a:lnTo>
                  <a:pt x="3049735" y="2236498"/>
                </a:lnTo>
                <a:lnTo>
                  <a:pt x="0" y="2236500"/>
                </a:lnTo>
                <a:close/>
              </a:path>
            </a:pathLst>
          </a:cu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a:off x="-19716" y="381000"/>
            <a:ext cx="5429916" cy="3684097"/>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716" y="4065097"/>
            <a:ext cx="4963680" cy="2820621"/>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19716" y="-20201"/>
            <a:ext cx="7696200" cy="4085297"/>
          </a:xfrm>
          <a:prstGeom prst="triangle">
            <a:avLst>
              <a:gd name="adj" fmla="val 76383"/>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21135326">
            <a:off x="5955793" y="2811056"/>
            <a:ext cx="526985" cy="384677"/>
          </a:xfrm>
          <a:prstGeom prst="triangle">
            <a:avLst>
              <a:gd name="adj" fmla="val 97055"/>
            </a:avLst>
          </a:pr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1371600" y="2777306"/>
            <a:ext cx="7822166" cy="4108412"/>
          </a:xfrm>
          <a:prstGeom prst="triangle">
            <a:avLst>
              <a:gd name="adj" fmla="val 64663"/>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6"/>
          <p:cNvSpPr/>
          <p:nvPr/>
        </p:nvSpPr>
        <p:spPr>
          <a:xfrm rot="19852538">
            <a:off x="-609600" y="3472284"/>
            <a:ext cx="3659262" cy="1577940"/>
          </a:xfrm>
          <a:custGeom>
            <a:avLst/>
            <a:gdLst>
              <a:gd name="connsiteX0" fmla="*/ 0 w 3522030"/>
              <a:gd name="connsiteY0" fmla="*/ 1577940 h 1577940"/>
              <a:gd name="connsiteX1" fmla="*/ 694157 w 3522030"/>
              <a:gd name="connsiteY1" fmla="*/ 0 h 1577940"/>
              <a:gd name="connsiteX2" fmla="*/ 3522030 w 3522030"/>
              <a:gd name="connsiteY2" fmla="*/ 1577940 h 1577940"/>
              <a:gd name="connsiteX3" fmla="*/ 0 w 3522030"/>
              <a:gd name="connsiteY3" fmla="*/ 1577940 h 1577940"/>
              <a:gd name="connsiteX0" fmla="*/ 0 w 3659262"/>
              <a:gd name="connsiteY0" fmla="*/ 1555857 h 1577940"/>
              <a:gd name="connsiteX1" fmla="*/ 831389 w 3659262"/>
              <a:gd name="connsiteY1" fmla="*/ 0 h 1577940"/>
              <a:gd name="connsiteX2" fmla="*/ 3659262 w 3659262"/>
              <a:gd name="connsiteY2" fmla="*/ 1577940 h 1577940"/>
              <a:gd name="connsiteX3" fmla="*/ 0 w 3659262"/>
              <a:gd name="connsiteY3" fmla="*/ 1555857 h 1577940"/>
            </a:gdLst>
            <a:ahLst/>
            <a:cxnLst>
              <a:cxn ang="0">
                <a:pos x="connsiteX0" y="connsiteY0"/>
              </a:cxn>
              <a:cxn ang="0">
                <a:pos x="connsiteX1" y="connsiteY1"/>
              </a:cxn>
              <a:cxn ang="0">
                <a:pos x="connsiteX2" y="connsiteY2"/>
              </a:cxn>
              <a:cxn ang="0">
                <a:pos x="connsiteX3" y="connsiteY3"/>
              </a:cxn>
            </a:cxnLst>
            <a:rect l="l" t="t" r="r" b="b"/>
            <a:pathLst>
              <a:path w="3659262" h="1577940">
                <a:moveTo>
                  <a:pt x="0" y="1555857"/>
                </a:moveTo>
                <a:lnTo>
                  <a:pt x="831389" y="0"/>
                </a:lnTo>
                <a:lnTo>
                  <a:pt x="3659262" y="1577940"/>
                </a:lnTo>
                <a:lnTo>
                  <a:pt x="0" y="155585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716" y="4035400"/>
            <a:ext cx="9203171" cy="170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648200"/>
            <a:ext cx="7772400" cy="1194467"/>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14042" y="2971800"/>
            <a:ext cx="7772400" cy="1676400"/>
          </a:xfrm>
        </p:spPr>
        <p:txBody>
          <a:bodyPr anchor="b">
            <a:norm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681AAE-1EB2-4589-8BD6-DEE13301D9BB}"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30DB9-1BCA-4844-A726-5BFE9B4C4AAA}" type="slidenum">
              <a:rPr lang="en-US" smtClean="0"/>
              <a:t>‹#›</a:t>
            </a:fld>
            <a:endParaRPr lang="en-US"/>
          </a:p>
        </p:txBody>
      </p:sp>
      <p:sp>
        <p:nvSpPr>
          <p:cNvPr id="21" name="Rectangle 20"/>
          <p:cNvSpPr/>
          <p:nvPr/>
        </p:nvSpPr>
        <p:spPr>
          <a:xfrm>
            <a:off x="-53235" y="3930968"/>
            <a:ext cx="9236690"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236" y="5658661"/>
            <a:ext cx="9238097"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280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681AAE-1EB2-4589-8BD6-DEE13301D9BB}"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30DB9-1BCA-4844-A726-5BFE9B4C4AAA}"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5581952"/>
            <a:ext cx="9144000" cy="12760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1700631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681AAE-1EB2-4589-8BD6-DEE13301D9BB}"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230DB9-1BCA-4844-A726-5BFE9B4C4AAA}"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1952"/>
            <a:ext cx="9144000" cy="127604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1663852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break-alt">
    <p:spTree>
      <p:nvGrpSpPr>
        <p:cNvPr id="1" name=""/>
        <p:cNvGrpSpPr/>
        <p:nvPr/>
      </p:nvGrpSpPr>
      <p:grpSpPr>
        <a:xfrm>
          <a:off x="0" y="0"/>
          <a:ext cx="0" cy="0"/>
          <a:chOff x="0" y="0"/>
          <a:chExt cx="0" cy="0"/>
        </a:xfrm>
      </p:grpSpPr>
      <p:sp>
        <p:nvSpPr>
          <p:cNvPr id="17" name="Parallelogram 16"/>
          <p:cNvSpPr/>
          <p:nvPr/>
        </p:nvSpPr>
        <p:spPr>
          <a:xfrm rot="19244907">
            <a:off x="2588579" y="1812657"/>
            <a:ext cx="6675959" cy="326232"/>
          </a:xfrm>
          <a:custGeom>
            <a:avLst/>
            <a:gdLst>
              <a:gd name="connsiteX0" fmla="*/ 0 w 6740013"/>
              <a:gd name="connsiteY0" fmla="*/ 318227 h 318227"/>
              <a:gd name="connsiteX1" fmla="*/ 79557 w 6740013"/>
              <a:gd name="connsiteY1" fmla="*/ 0 h 318227"/>
              <a:gd name="connsiteX2" fmla="*/ 6740013 w 6740013"/>
              <a:gd name="connsiteY2" fmla="*/ 0 h 318227"/>
              <a:gd name="connsiteX3" fmla="*/ 6660456 w 6740013"/>
              <a:gd name="connsiteY3" fmla="*/ 318227 h 318227"/>
              <a:gd name="connsiteX4" fmla="*/ 0 w 6740013"/>
              <a:gd name="connsiteY4" fmla="*/ 318227 h 318227"/>
              <a:gd name="connsiteX0" fmla="*/ 0 w 6740013"/>
              <a:gd name="connsiteY0" fmla="*/ 318227 h 334677"/>
              <a:gd name="connsiteX1" fmla="*/ 79557 w 6740013"/>
              <a:gd name="connsiteY1" fmla="*/ 0 h 334677"/>
              <a:gd name="connsiteX2" fmla="*/ 6740013 w 6740013"/>
              <a:gd name="connsiteY2" fmla="*/ 0 h 334677"/>
              <a:gd name="connsiteX3" fmla="*/ 6709042 w 6740013"/>
              <a:gd name="connsiteY3" fmla="*/ 334677 h 334677"/>
              <a:gd name="connsiteX4" fmla="*/ 0 w 6740013"/>
              <a:gd name="connsiteY4" fmla="*/ 318227 h 334677"/>
              <a:gd name="connsiteX0" fmla="*/ 0 w 6709042"/>
              <a:gd name="connsiteY0" fmla="*/ 318227 h 334677"/>
              <a:gd name="connsiteX1" fmla="*/ 79557 w 6709042"/>
              <a:gd name="connsiteY1" fmla="*/ 0 h 334677"/>
              <a:gd name="connsiteX2" fmla="*/ 6592440 w 6709042"/>
              <a:gd name="connsiteY2" fmla="*/ 99426 h 334677"/>
              <a:gd name="connsiteX3" fmla="*/ 6709042 w 6709042"/>
              <a:gd name="connsiteY3" fmla="*/ 334677 h 334677"/>
              <a:gd name="connsiteX4" fmla="*/ 0 w 6709042"/>
              <a:gd name="connsiteY4" fmla="*/ 318227 h 334677"/>
              <a:gd name="connsiteX0" fmla="*/ 0 w 6709042"/>
              <a:gd name="connsiteY0" fmla="*/ 318227 h 334677"/>
              <a:gd name="connsiteX1" fmla="*/ 79557 w 6709042"/>
              <a:gd name="connsiteY1" fmla="*/ 0 h 334677"/>
              <a:gd name="connsiteX2" fmla="*/ 6560451 w 6709042"/>
              <a:gd name="connsiteY2" fmla="*/ 122208 h 334677"/>
              <a:gd name="connsiteX3" fmla="*/ 6709042 w 6709042"/>
              <a:gd name="connsiteY3" fmla="*/ 334677 h 334677"/>
              <a:gd name="connsiteX4" fmla="*/ 0 w 6709042"/>
              <a:gd name="connsiteY4" fmla="*/ 318227 h 334677"/>
              <a:gd name="connsiteX0" fmla="*/ 0 w 6709042"/>
              <a:gd name="connsiteY0" fmla="*/ 318227 h 334677"/>
              <a:gd name="connsiteX1" fmla="*/ 79557 w 6709042"/>
              <a:gd name="connsiteY1" fmla="*/ 0 h 334677"/>
              <a:gd name="connsiteX2" fmla="*/ 6570714 w 6709042"/>
              <a:gd name="connsiteY2" fmla="*/ 80865 h 334677"/>
              <a:gd name="connsiteX3" fmla="*/ 6709042 w 6709042"/>
              <a:gd name="connsiteY3" fmla="*/ 334677 h 334677"/>
              <a:gd name="connsiteX4" fmla="*/ 0 w 6709042"/>
              <a:gd name="connsiteY4" fmla="*/ 318227 h 334677"/>
              <a:gd name="connsiteX0" fmla="*/ 0 w 6755516"/>
              <a:gd name="connsiteY0" fmla="*/ 318227 h 324268"/>
              <a:gd name="connsiteX1" fmla="*/ 79557 w 6755516"/>
              <a:gd name="connsiteY1" fmla="*/ 0 h 324268"/>
              <a:gd name="connsiteX2" fmla="*/ 6570714 w 6755516"/>
              <a:gd name="connsiteY2" fmla="*/ 80865 h 324268"/>
              <a:gd name="connsiteX3" fmla="*/ 6755516 w 6755516"/>
              <a:gd name="connsiteY3" fmla="*/ 324268 h 324268"/>
              <a:gd name="connsiteX4" fmla="*/ 0 w 6755516"/>
              <a:gd name="connsiteY4" fmla="*/ 318227 h 324268"/>
              <a:gd name="connsiteX0" fmla="*/ 76458 w 6675959"/>
              <a:gd name="connsiteY0" fmla="*/ 326232 h 326232"/>
              <a:gd name="connsiteX1" fmla="*/ 0 w 6675959"/>
              <a:gd name="connsiteY1" fmla="*/ 0 h 326232"/>
              <a:gd name="connsiteX2" fmla="*/ 6491157 w 6675959"/>
              <a:gd name="connsiteY2" fmla="*/ 80865 h 326232"/>
              <a:gd name="connsiteX3" fmla="*/ 6675959 w 6675959"/>
              <a:gd name="connsiteY3" fmla="*/ 324268 h 326232"/>
              <a:gd name="connsiteX4" fmla="*/ 76458 w 6675959"/>
              <a:gd name="connsiteY4" fmla="*/ 326232 h 3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959" h="326232">
                <a:moveTo>
                  <a:pt x="76458" y="326232"/>
                </a:moveTo>
                <a:lnTo>
                  <a:pt x="0" y="0"/>
                </a:lnTo>
                <a:lnTo>
                  <a:pt x="6491157" y="80865"/>
                </a:lnTo>
                <a:lnTo>
                  <a:pt x="6675959" y="324268"/>
                </a:lnTo>
                <a:lnTo>
                  <a:pt x="76458" y="326232"/>
                </a:lnTo>
                <a:close/>
              </a:path>
            </a:pathLst>
          </a:cu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9390560">
            <a:off x="-2731803" y="-1340343"/>
            <a:ext cx="10766687" cy="5579964"/>
          </a:xfrm>
          <a:custGeom>
            <a:avLst/>
            <a:gdLst>
              <a:gd name="connsiteX0" fmla="*/ 0 w 10120256"/>
              <a:gd name="connsiteY0" fmla="*/ 5334294 h 5334294"/>
              <a:gd name="connsiteX1" fmla="*/ 4146674 w 10120256"/>
              <a:gd name="connsiteY1" fmla="*/ 0 h 5334294"/>
              <a:gd name="connsiteX2" fmla="*/ 10120256 w 10120256"/>
              <a:gd name="connsiteY2" fmla="*/ 5334294 h 5334294"/>
              <a:gd name="connsiteX3" fmla="*/ 0 w 10120256"/>
              <a:gd name="connsiteY3" fmla="*/ 5334294 h 5334294"/>
              <a:gd name="connsiteX0" fmla="*/ 0 w 10993144"/>
              <a:gd name="connsiteY0" fmla="*/ 5334294 h 5334294"/>
              <a:gd name="connsiteX1" fmla="*/ 4146674 w 10993144"/>
              <a:gd name="connsiteY1" fmla="*/ 0 h 5334294"/>
              <a:gd name="connsiteX2" fmla="*/ 10993144 w 10993144"/>
              <a:gd name="connsiteY2" fmla="*/ 4623911 h 5334294"/>
              <a:gd name="connsiteX3" fmla="*/ 0 w 10993144"/>
              <a:gd name="connsiteY3" fmla="*/ 5334294 h 5334294"/>
              <a:gd name="connsiteX0" fmla="*/ 0 w 10993144"/>
              <a:gd name="connsiteY0" fmla="*/ 5667473 h 5667473"/>
              <a:gd name="connsiteX1" fmla="*/ 4362042 w 10993144"/>
              <a:gd name="connsiteY1" fmla="*/ 0 h 5667473"/>
              <a:gd name="connsiteX2" fmla="*/ 10993144 w 10993144"/>
              <a:gd name="connsiteY2" fmla="*/ 4957090 h 5667473"/>
              <a:gd name="connsiteX3" fmla="*/ 0 w 10993144"/>
              <a:gd name="connsiteY3" fmla="*/ 5667473 h 5667473"/>
              <a:gd name="connsiteX0" fmla="*/ 0 w 10788482"/>
              <a:gd name="connsiteY0" fmla="*/ 5599070 h 5599070"/>
              <a:gd name="connsiteX1" fmla="*/ 4157380 w 10788482"/>
              <a:gd name="connsiteY1" fmla="*/ 0 h 5599070"/>
              <a:gd name="connsiteX2" fmla="*/ 10788482 w 10788482"/>
              <a:gd name="connsiteY2" fmla="*/ 4957090 h 5599070"/>
              <a:gd name="connsiteX3" fmla="*/ 0 w 10788482"/>
              <a:gd name="connsiteY3" fmla="*/ 5599070 h 5599070"/>
              <a:gd name="connsiteX0" fmla="*/ 0 w 10788482"/>
              <a:gd name="connsiteY0" fmla="*/ 5555425 h 5555425"/>
              <a:gd name="connsiteX1" fmla="*/ 4192899 w 10788482"/>
              <a:gd name="connsiteY1" fmla="*/ 0 h 5555425"/>
              <a:gd name="connsiteX2" fmla="*/ 10788482 w 10788482"/>
              <a:gd name="connsiteY2" fmla="*/ 4913445 h 5555425"/>
              <a:gd name="connsiteX3" fmla="*/ 0 w 10788482"/>
              <a:gd name="connsiteY3" fmla="*/ 5555425 h 5555425"/>
              <a:gd name="connsiteX0" fmla="*/ 0 w 10788482"/>
              <a:gd name="connsiteY0" fmla="*/ 5579964 h 5579964"/>
              <a:gd name="connsiteX1" fmla="*/ 4160125 w 10788482"/>
              <a:gd name="connsiteY1" fmla="*/ 0 h 5579964"/>
              <a:gd name="connsiteX2" fmla="*/ 10788482 w 10788482"/>
              <a:gd name="connsiteY2" fmla="*/ 4937984 h 5579964"/>
              <a:gd name="connsiteX3" fmla="*/ 0 w 10788482"/>
              <a:gd name="connsiteY3" fmla="*/ 5579964 h 5579964"/>
              <a:gd name="connsiteX0" fmla="*/ 0 w 10766687"/>
              <a:gd name="connsiteY0" fmla="*/ 5579964 h 5579964"/>
              <a:gd name="connsiteX1" fmla="*/ 4160125 w 10766687"/>
              <a:gd name="connsiteY1" fmla="*/ 0 h 5579964"/>
              <a:gd name="connsiteX2" fmla="*/ 10766687 w 10766687"/>
              <a:gd name="connsiteY2" fmla="*/ 4989862 h 5579964"/>
              <a:gd name="connsiteX3" fmla="*/ 0 w 10766687"/>
              <a:gd name="connsiteY3" fmla="*/ 5579964 h 5579964"/>
            </a:gdLst>
            <a:ahLst/>
            <a:cxnLst>
              <a:cxn ang="0">
                <a:pos x="connsiteX0" y="connsiteY0"/>
              </a:cxn>
              <a:cxn ang="0">
                <a:pos x="connsiteX1" y="connsiteY1"/>
              </a:cxn>
              <a:cxn ang="0">
                <a:pos x="connsiteX2" y="connsiteY2"/>
              </a:cxn>
              <a:cxn ang="0">
                <a:pos x="connsiteX3" y="connsiteY3"/>
              </a:cxn>
            </a:cxnLst>
            <a:rect l="l" t="t" r="r" b="b"/>
            <a:pathLst>
              <a:path w="10766687" h="5579964">
                <a:moveTo>
                  <a:pt x="0" y="5579964"/>
                </a:moveTo>
                <a:lnTo>
                  <a:pt x="4160125" y="0"/>
                </a:lnTo>
                <a:lnTo>
                  <a:pt x="10766687" y="4989862"/>
                </a:lnTo>
                <a:lnTo>
                  <a:pt x="0" y="5579964"/>
                </a:ln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24400" y="3255521"/>
            <a:ext cx="44196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2170" t="66776" r="6060" b="7570"/>
          <a:stretch/>
        </p:blipFill>
        <p:spPr>
          <a:xfrm>
            <a:off x="7848600" y="7162800"/>
            <a:ext cx="4018986" cy="2468435"/>
          </a:xfrm>
          <a:prstGeom prst="rect">
            <a:avLst/>
          </a:prstGeom>
        </p:spPr>
      </p:pic>
      <p:sp>
        <p:nvSpPr>
          <p:cNvPr id="7" name="Isosceles Triangle 6"/>
          <p:cNvSpPr/>
          <p:nvPr/>
        </p:nvSpPr>
        <p:spPr>
          <a:xfrm>
            <a:off x="0" y="1797132"/>
            <a:ext cx="7467600" cy="5060868"/>
          </a:xfrm>
          <a:prstGeom prst="triangle">
            <a:avLst>
              <a:gd name="adj" fmla="val 0"/>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rot="6665387">
            <a:off x="696305" y="-326919"/>
            <a:ext cx="2452639" cy="5089127"/>
          </a:xfrm>
          <a:custGeom>
            <a:avLst/>
            <a:gdLst>
              <a:gd name="connsiteX0" fmla="*/ 0 w 2286000"/>
              <a:gd name="connsiteY0" fmla="*/ 4307478 h 4307478"/>
              <a:gd name="connsiteX1" fmla="*/ 986729 w 2286000"/>
              <a:gd name="connsiteY1" fmla="*/ 0 h 4307478"/>
              <a:gd name="connsiteX2" fmla="*/ 2286000 w 2286000"/>
              <a:gd name="connsiteY2" fmla="*/ 0 h 4307478"/>
              <a:gd name="connsiteX3" fmla="*/ 1299271 w 2286000"/>
              <a:gd name="connsiteY3" fmla="*/ 4307478 h 4307478"/>
              <a:gd name="connsiteX4" fmla="*/ 0 w 2286000"/>
              <a:gd name="connsiteY4" fmla="*/ 4307478 h 4307478"/>
              <a:gd name="connsiteX0" fmla="*/ 0 w 2145767"/>
              <a:gd name="connsiteY0" fmla="*/ 4307478 h 4307478"/>
              <a:gd name="connsiteX1" fmla="*/ 986729 w 2145767"/>
              <a:gd name="connsiteY1" fmla="*/ 0 h 4307478"/>
              <a:gd name="connsiteX2" fmla="*/ 2145767 w 2145767"/>
              <a:gd name="connsiteY2" fmla="*/ 645103 h 4307478"/>
              <a:gd name="connsiteX3" fmla="*/ 1299271 w 2145767"/>
              <a:gd name="connsiteY3" fmla="*/ 4307478 h 4307478"/>
              <a:gd name="connsiteX4" fmla="*/ 0 w 2145767"/>
              <a:gd name="connsiteY4" fmla="*/ 4307478 h 4307478"/>
              <a:gd name="connsiteX0" fmla="*/ 0 w 2178998"/>
              <a:gd name="connsiteY0" fmla="*/ 4307478 h 4307478"/>
              <a:gd name="connsiteX1" fmla="*/ 986729 w 2178998"/>
              <a:gd name="connsiteY1" fmla="*/ 0 h 4307478"/>
              <a:gd name="connsiteX2" fmla="*/ 2178998 w 2178998"/>
              <a:gd name="connsiteY2" fmla="*/ 265704 h 4307478"/>
              <a:gd name="connsiteX3" fmla="*/ 1299271 w 2178998"/>
              <a:gd name="connsiteY3" fmla="*/ 4307478 h 4307478"/>
              <a:gd name="connsiteX4" fmla="*/ 0 w 2178998"/>
              <a:gd name="connsiteY4" fmla="*/ 4307478 h 4307478"/>
              <a:gd name="connsiteX0" fmla="*/ 0 w 2178998"/>
              <a:gd name="connsiteY0" fmla="*/ 4543220 h 4543220"/>
              <a:gd name="connsiteX1" fmla="*/ 1210025 w 2178998"/>
              <a:gd name="connsiteY1" fmla="*/ 0 h 4543220"/>
              <a:gd name="connsiteX2" fmla="*/ 2178998 w 2178998"/>
              <a:gd name="connsiteY2" fmla="*/ 501446 h 4543220"/>
              <a:gd name="connsiteX3" fmla="*/ 1299271 w 2178998"/>
              <a:gd name="connsiteY3" fmla="*/ 4543220 h 4543220"/>
              <a:gd name="connsiteX4" fmla="*/ 0 w 2178998"/>
              <a:gd name="connsiteY4" fmla="*/ 4543220 h 4543220"/>
              <a:gd name="connsiteX0" fmla="*/ 0 w 2178998"/>
              <a:gd name="connsiteY0" fmla="*/ 4543220 h 4543220"/>
              <a:gd name="connsiteX1" fmla="*/ 1210025 w 2178998"/>
              <a:gd name="connsiteY1" fmla="*/ 0 h 4543220"/>
              <a:gd name="connsiteX2" fmla="*/ 2178998 w 2178998"/>
              <a:gd name="connsiteY2" fmla="*/ 501446 h 4543220"/>
              <a:gd name="connsiteX3" fmla="*/ 1294714 w 2178998"/>
              <a:gd name="connsiteY3" fmla="*/ 4492608 h 4543220"/>
              <a:gd name="connsiteX4" fmla="*/ 0 w 2178998"/>
              <a:gd name="connsiteY4" fmla="*/ 4543220 h 4543220"/>
              <a:gd name="connsiteX0" fmla="*/ 0 w 2452639"/>
              <a:gd name="connsiteY0" fmla="*/ 5075186 h 5075186"/>
              <a:gd name="connsiteX1" fmla="*/ 1483666 w 2452639"/>
              <a:gd name="connsiteY1" fmla="*/ 0 h 5075186"/>
              <a:gd name="connsiteX2" fmla="*/ 2452639 w 2452639"/>
              <a:gd name="connsiteY2" fmla="*/ 501446 h 5075186"/>
              <a:gd name="connsiteX3" fmla="*/ 1568355 w 2452639"/>
              <a:gd name="connsiteY3" fmla="*/ 4492608 h 5075186"/>
              <a:gd name="connsiteX4" fmla="*/ 0 w 2452639"/>
              <a:gd name="connsiteY4" fmla="*/ 5075186 h 5075186"/>
              <a:gd name="connsiteX0" fmla="*/ 0 w 2452639"/>
              <a:gd name="connsiteY0" fmla="*/ 5075186 h 5075186"/>
              <a:gd name="connsiteX1" fmla="*/ 1483666 w 2452639"/>
              <a:gd name="connsiteY1" fmla="*/ 0 h 5075186"/>
              <a:gd name="connsiteX2" fmla="*/ 2452639 w 2452639"/>
              <a:gd name="connsiteY2" fmla="*/ 501446 h 5075186"/>
              <a:gd name="connsiteX3" fmla="*/ 1530770 w 2452639"/>
              <a:gd name="connsiteY3" fmla="*/ 4492142 h 5075186"/>
              <a:gd name="connsiteX4" fmla="*/ 0 w 2452639"/>
              <a:gd name="connsiteY4" fmla="*/ 5075186 h 5075186"/>
              <a:gd name="connsiteX0" fmla="*/ 0 w 2452639"/>
              <a:gd name="connsiteY0" fmla="*/ 5075186 h 5089127"/>
              <a:gd name="connsiteX1" fmla="*/ 1483666 w 2452639"/>
              <a:gd name="connsiteY1" fmla="*/ 0 h 5089127"/>
              <a:gd name="connsiteX2" fmla="*/ 2452639 w 2452639"/>
              <a:gd name="connsiteY2" fmla="*/ 501446 h 5089127"/>
              <a:gd name="connsiteX3" fmla="*/ 1530770 w 2452639"/>
              <a:gd name="connsiteY3" fmla="*/ 4492142 h 5089127"/>
              <a:gd name="connsiteX4" fmla="*/ 10363 w 2452639"/>
              <a:gd name="connsiteY4" fmla="*/ 5089127 h 5089127"/>
              <a:gd name="connsiteX5" fmla="*/ 0 w 2452639"/>
              <a:gd name="connsiteY5" fmla="*/ 5075186 h 5089127"/>
              <a:gd name="connsiteX0" fmla="*/ 0 w 2452639"/>
              <a:gd name="connsiteY0" fmla="*/ 5075186 h 5089127"/>
              <a:gd name="connsiteX1" fmla="*/ 1483666 w 2452639"/>
              <a:gd name="connsiteY1" fmla="*/ 0 h 5089127"/>
              <a:gd name="connsiteX2" fmla="*/ 2452639 w 2452639"/>
              <a:gd name="connsiteY2" fmla="*/ 501446 h 5089127"/>
              <a:gd name="connsiteX3" fmla="*/ 1530770 w 2452639"/>
              <a:gd name="connsiteY3" fmla="*/ 4492142 h 5089127"/>
              <a:gd name="connsiteX4" fmla="*/ 10363 w 2452639"/>
              <a:gd name="connsiteY4" fmla="*/ 5089127 h 5089127"/>
              <a:gd name="connsiteX5" fmla="*/ 0 w 2452639"/>
              <a:gd name="connsiteY5" fmla="*/ 5075186 h 5089127"/>
              <a:gd name="connsiteX0" fmla="*/ 0 w 2452639"/>
              <a:gd name="connsiteY0" fmla="*/ 5075186 h 5089127"/>
              <a:gd name="connsiteX1" fmla="*/ 1483666 w 2452639"/>
              <a:gd name="connsiteY1" fmla="*/ 0 h 5089127"/>
              <a:gd name="connsiteX2" fmla="*/ 2452639 w 2452639"/>
              <a:gd name="connsiteY2" fmla="*/ 501446 h 5089127"/>
              <a:gd name="connsiteX3" fmla="*/ 1538305 w 2452639"/>
              <a:gd name="connsiteY3" fmla="*/ 4511681 h 5089127"/>
              <a:gd name="connsiteX4" fmla="*/ 10363 w 2452639"/>
              <a:gd name="connsiteY4" fmla="*/ 5089127 h 5089127"/>
              <a:gd name="connsiteX5" fmla="*/ 0 w 2452639"/>
              <a:gd name="connsiteY5" fmla="*/ 5075186 h 508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2639" h="5089127">
                <a:moveTo>
                  <a:pt x="0" y="5075186"/>
                </a:moveTo>
                <a:lnTo>
                  <a:pt x="1483666" y="0"/>
                </a:lnTo>
                <a:lnTo>
                  <a:pt x="2452639" y="501446"/>
                </a:lnTo>
                <a:lnTo>
                  <a:pt x="1538305" y="4511681"/>
                </a:lnTo>
                <a:lnTo>
                  <a:pt x="10363" y="5089127"/>
                </a:lnTo>
                <a:lnTo>
                  <a:pt x="0" y="5075186"/>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8"/>
          <p:cNvSpPr/>
          <p:nvPr/>
        </p:nvSpPr>
        <p:spPr>
          <a:xfrm rot="7146366">
            <a:off x="1383302" y="543408"/>
            <a:ext cx="739129" cy="4412746"/>
          </a:xfrm>
          <a:custGeom>
            <a:avLst/>
            <a:gdLst>
              <a:gd name="connsiteX0" fmla="*/ 0 w 2286000"/>
              <a:gd name="connsiteY0" fmla="*/ 4307478 h 4307478"/>
              <a:gd name="connsiteX1" fmla="*/ 986729 w 2286000"/>
              <a:gd name="connsiteY1" fmla="*/ 0 h 4307478"/>
              <a:gd name="connsiteX2" fmla="*/ 2286000 w 2286000"/>
              <a:gd name="connsiteY2" fmla="*/ 0 h 4307478"/>
              <a:gd name="connsiteX3" fmla="*/ 1299271 w 2286000"/>
              <a:gd name="connsiteY3" fmla="*/ 4307478 h 4307478"/>
              <a:gd name="connsiteX4" fmla="*/ 0 w 2286000"/>
              <a:gd name="connsiteY4" fmla="*/ 4307478 h 4307478"/>
              <a:gd name="connsiteX0" fmla="*/ 0 w 2145767"/>
              <a:gd name="connsiteY0" fmla="*/ 4307478 h 4307478"/>
              <a:gd name="connsiteX1" fmla="*/ 986729 w 2145767"/>
              <a:gd name="connsiteY1" fmla="*/ 0 h 4307478"/>
              <a:gd name="connsiteX2" fmla="*/ 2145767 w 2145767"/>
              <a:gd name="connsiteY2" fmla="*/ 645103 h 4307478"/>
              <a:gd name="connsiteX3" fmla="*/ 1299271 w 2145767"/>
              <a:gd name="connsiteY3" fmla="*/ 4307478 h 4307478"/>
              <a:gd name="connsiteX4" fmla="*/ 0 w 2145767"/>
              <a:gd name="connsiteY4" fmla="*/ 4307478 h 4307478"/>
              <a:gd name="connsiteX0" fmla="*/ 0 w 2178998"/>
              <a:gd name="connsiteY0" fmla="*/ 4307478 h 4307478"/>
              <a:gd name="connsiteX1" fmla="*/ 986729 w 2178998"/>
              <a:gd name="connsiteY1" fmla="*/ 0 h 4307478"/>
              <a:gd name="connsiteX2" fmla="*/ 2178998 w 2178998"/>
              <a:gd name="connsiteY2" fmla="*/ 265704 h 4307478"/>
              <a:gd name="connsiteX3" fmla="*/ 1299271 w 2178998"/>
              <a:gd name="connsiteY3" fmla="*/ 4307478 h 4307478"/>
              <a:gd name="connsiteX4" fmla="*/ 0 w 2178998"/>
              <a:gd name="connsiteY4" fmla="*/ 4307478 h 4307478"/>
              <a:gd name="connsiteX0" fmla="*/ 0 w 2178998"/>
              <a:gd name="connsiteY0" fmla="*/ 4543220 h 4543220"/>
              <a:gd name="connsiteX1" fmla="*/ 1210025 w 2178998"/>
              <a:gd name="connsiteY1" fmla="*/ 0 h 4543220"/>
              <a:gd name="connsiteX2" fmla="*/ 2178998 w 2178998"/>
              <a:gd name="connsiteY2" fmla="*/ 501446 h 4543220"/>
              <a:gd name="connsiteX3" fmla="*/ 1299271 w 2178998"/>
              <a:gd name="connsiteY3" fmla="*/ 4543220 h 4543220"/>
              <a:gd name="connsiteX4" fmla="*/ 0 w 2178998"/>
              <a:gd name="connsiteY4" fmla="*/ 4543220 h 4543220"/>
              <a:gd name="connsiteX0" fmla="*/ 0 w 2178998"/>
              <a:gd name="connsiteY0" fmla="*/ 4543220 h 4543220"/>
              <a:gd name="connsiteX1" fmla="*/ 1210025 w 2178998"/>
              <a:gd name="connsiteY1" fmla="*/ 0 h 4543220"/>
              <a:gd name="connsiteX2" fmla="*/ 2178998 w 2178998"/>
              <a:gd name="connsiteY2" fmla="*/ 501446 h 4543220"/>
              <a:gd name="connsiteX3" fmla="*/ 1294714 w 2178998"/>
              <a:gd name="connsiteY3" fmla="*/ 4492608 h 4543220"/>
              <a:gd name="connsiteX4" fmla="*/ 0 w 2178998"/>
              <a:gd name="connsiteY4" fmla="*/ 4543220 h 4543220"/>
              <a:gd name="connsiteX0" fmla="*/ 0 w 2452639"/>
              <a:gd name="connsiteY0" fmla="*/ 5075186 h 5075186"/>
              <a:gd name="connsiteX1" fmla="*/ 1483666 w 2452639"/>
              <a:gd name="connsiteY1" fmla="*/ 0 h 5075186"/>
              <a:gd name="connsiteX2" fmla="*/ 2452639 w 2452639"/>
              <a:gd name="connsiteY2" fmla="*/ 501446 h 5075186"/>
              <a:gd name="connsiteX3" fmla="*/ 1568355 w 2452639"/>
              <a:gd name="connsiteY3" fmla="*/ 4492608 h 5075186"/>
              <a:gd name="connsiteX4" fmla="*/ 0 w 2452639"/>
              <a:gd name="connsiteY4" fmla="*/ 5075186 h 5075186"/>
              <a:gd name="connsiteX0" fmla="*/ 0 w 2664933"/>
              <a:gd name="connsiteY0" fmla="*/ 5075186 h 5075186"/>
              <a:gd name="connsiteX1" fmla="*/ 1483666 w 2664933"/>
              <a:gd name="connsiteY1" fmla="*/ 0 h 5075186"/>
              <a:gd name="connsiteX2" fmla="*/ 2664934 w 2664933"/>
              <a:gd name="connsiteY2" fmla="*/ 498678 h 5075186"/>
              <a:gd name="connsiteX3" fmla="*/ 1568355 w 2664933"/>
              <a:gd name="connsiteY3" fmla="*/ 4492608 h 5075186"/>
              <a:gd name="connsiteX4" fmla="*/ 0 w 2664933"/>
              <a:gd name="connsiteY4" fmla="*/ 5075186 h 5075186"/>
              <a:gd name="connsiteX0" fmla="*/ 0 w 2664933"/>
              <a:gd name="connsiteY0" fmla="*/ 4692787 h 4692787"/>
              <a:gd name="connsiteX1" fmla="*/ 1392535 w 2664933"/>
              <a:gd name="connsiteY1" fmla="*/ 0 h 4692787"/>
              <a:gd name="connsiteX2" fmla="*/ 2664934 w 2664933"/>
              <a:gd name="connsiteY2" fmla="*/ 116279 h 4692787"/>
              <a:gd name="connsiteX3" fmla="*/ 1568355 w 2664933"/>
              <a:gd name="connsiteY3" fmla="*/ 4110209 h 4692787"/>
              <a:gd name="connsiteX4" fmla="*/ 0 w 2664933"/>
              <a:gd name="connsiteY4" fmla="*/ 4692787 h 4692787"/>
              <a:gd name="connsiteX0" fmla="*/ 1 w 2515792"/>
              <a:gd name="connsiteY0" fmla="*/ 4412746 h 4412746"/>
              <a:gd name="connsiteX1" fmla="*/ 1243394 w 2515792"/>
              <a:gd name="connsiteY1" fmla="*/ 0 h 4412746"/>
              <a:gd name="connsiteX2" fmla="*/ 2515793 w 2515792"/>
              <a:gd name="connsiteY2" fmla="*/ 116279 h 4412746"/>
              <a:gd name="connsiteX3" fmla="*/ 1419214 w 2515792"/>
              <a:gd name="connsiteY3" fmla="*/ 4110209 h 4412746"/>
              <a:gd name="connsiteX4" fmla="*/ 1 w 2515792"/>
              <a:gd name="connsiteY4" fmla="*/ 4412746 h 4412746"/>
              <a:gd name="connsiteX0" fmla="*/ 1 w 2515792"/>
              <a:gd name="connsiteY0" fmla="*/ 4412746 h 4412746"/>
              <a:gd name="connsiteX1" fmla="*/ 1243394 w 2515792"/>
              <a:gd name="connsiteY1" fmla="*/ 0 h 4412746"/>
              <a:gd name="connsiteX2" fmla="*/ 2515793 w 2515792"/>
              <a:gd name="connsiteY2" fmla="*/ 116279 h 4412746"/>
              <a:gd name="connsiteX3" fmla="*/ 1440191 w 2515792"/>
              <a:gd name="connsiteY3" fmla="*/ 4178678 h 4412746"/>
              <a:gd name="connsiteX4" fmla="*/ 1 w 2515792"/>
              <a:gd name="connsiteY4" fmla="*/ 4412746 h 4412746"/>
              <a:gd name="connsiteX0" fmla="*/ 1 w 2515792"/>
              <a:gd name="connsiteY0" fmla="*/ 4412746 h 4412746"/>
              <a:gd name="connsiteX1" fmla="*/ 1243394 w 2515792"/>
              <a:gd name="connsiteY1" fmla="*/ 0 h 4412746"/>
              <a:gd name="connsiteX2" fmla="*/ 2515793 w 2515792"/>
              <a:gd name="connsiteY2" fmla="*/ 116279 h 4412746"/>
              <a:gd name="connsiteX3" fmla="*/ 1343246 w 2515792"/>
              <a:gd name="connsiteY3" fmla="*/ 4170568 h 4412746"/>
              <a:gd name="connsiteX4" fmla="*/ 1 w 2515792"/>
              <a:gd name="connsiteY4" fmla="*/ 4412746 h 4412746"/>
              <a:gd name="connsiteX0" fmla="*/ 1 w 2515792"/>
              <a:gd name="connsiteY0" fmla="*/ 4412746 h 4412746"/>
              <a:gd name="connsiteX1" fmla="*/ 1243394 w 2515792"/>
              <a:gd name="connsiteY1" fmla="*/ 0 h 4412746"/>
              <a:gd name="connsiteX2" fmla="*/ 2515793 w 2515792"/>
              <a:gd name="connsiteY2" fmla="*/ 116279 h 4412746"/>
              <a:gd name="connsiteX3" fmla="*/ 1327198 w 2515792"/>
              <a:gd name="connsiteY3" fmla="*/ 4205149 h 4412746"/>
              <a:gd name="connsiteX4" fmla="*/ 1 w 2515792"/>
              <a:gd name="connsiteY4" fmla="*/ 4412746 h 441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792" h="4412746">
                <a:moveTo>
                  <a:pt x="1" y="4412746"/>
                </a:moveTo>
                <a:lnTo>
                  <a:pt x="1243394" y="0"/>
                </a:lnTo>
                <a:lnTo>
                  <a:pt x="2515793" y="116279"/>
                </a:lnTo>
                <a:lnTo>
                  <a:pt x="1327198" y="4205149"/>
                </a:lnTo>
                <a:lnTo>
                  <a:pt x="1" y="4412746"/>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8"/>
          <p:cNvSpPr/>
          <p:nvPr/>
        </p:nvSpPr>
        <p:spPr>
          <a:xfrm rot="14934613" flipH="1">
            <a:off x="2567540" y="3489386"/>
            <a:ext cx="2676310" cy="6564232"/>
          </a:xfrm>
          <a:custGeom>
            <a:avLst/>
            <a:gdLst>
              <a:gd name="connsiteX0" fmla="*/ 0 w 2452639"/>
              <a:gd name="connsiteY0" fmla="*/ 6423789 h 6423789"/>
              <a:gd name="connsiteX1" fmla="*/ 0 w 2452639"/>
              <a:gd name="connsiteY1" fmla="*/ 0 h 6423789"/>
              <a:gd name="connsiteX2" fmla="*/ 2452639 w 2452639"/>
              <a:gd name="connsiteY2" fmla="*/ 6423789 h 6423789"/>
              <a:gd name="connsiteX3" fmla="*/ 0 w 2452639"/>
              <a:gd name="connsiteY3" fmla="*/ 6423789 h 6423789"/>
              <a:gd name="connsiteX0" fmla="*/ 0 w 2645016"/>
              <a:gd name="connsiteY0" fmla="*/ 4743016 h 6423789"/>
              <a:gd name="connsiteX1" fmla="*/ 192377 w 2645016"/>
              <a:gd name="connsiteY1" fmla="*/ 0 h 6423789"/>
              <a:gd name="connsiteX2" fmla="*/ 2645016 w 2645016"/>
              <a:gd name="connsiteY2" fmla="*/ 6423789 h 6423789"/>
              <a:gd name="connsiteX3" fmla="*/ 0 w 2645016"/>
              <a:gd name="connsiteY3" fmla="*/ 4743016 h 6423789"/>
              <a:gd name="connsiteX0" fmla="*/ 0 w 2664992"/>
              <a:gd name="connsiteY0" fmla="*/ 4743016 h 6564232"/>
              <a:gd name="connsiteX1" fmla="*/ 192377 w 2664992"/>
              <a:gd name="connsiteY1" fmla="*/ 0 h 6564232"/>
              <a:gd name="connsiteX2" fmla="*/ 2664992 w 2664992"/>
              <a:gd name="connsiteY2" fmla="*/ 6564232 h 6564232"/>
              <a:gd name="connsiteX3" fmla="*/ 0 w 2664992"/>
              <a:gd name="connsiteY3" fmla="*/ 4743016 h 6564232"/>
              <a:gd name="connsiteX0" fmla="*/ 0 w 2676310"/>
              <a:gd name="connsiteY0" fmla="*/ 4743016 h 6564232"/>
              <a:gd name="connsiteX1" fmla="*/ 192377 w 2676310"/>
              <a:gd name="connsiteY1" fmla="*/ 0 h 6564232"/>
              <a:gd name="connsiteX2" fmla="*/ 2676310 w 2676310"/>
              <a:gd name="connsiteY2" fmla="*/ 6511482 h 6564232"/>
              <a:gd name="connsiteX3" fmla="*/ 2664992 w 2676310"/>
              <a:gd name="connsiteY3" fmla="*/ 6564232 h 6564232"/>
              <a:gd name="connsiteX4" fmla="*/ 0 w 2676310"/>
              <a:gd name="connsiteY4" fmla="*/ 4743016 h 656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310" h="6564232">
                <a:moveTo>
                  <a:pt x="0" y="4743016"/>
                </a:moveTo>
                <a:lnTo>
                  <a:pt x="192377" y="0"/>
                </a:lnTo>
                <a:cubicBezTo>
                  <a:pt x="1017048" y="2171769"/>
                  <a:pt x="1851639" y="4339713"/>
                  <a:pt x="2676310" y="6511482"/>
                </a:cubicBezTo>
                <a:lnTo>
                  <a:pt x="2664992" y="6564232"/>
                </a:lnTo>
                <a:lnTo>
                  <a:pt x="0" y="4743016"/>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76600" y="4379188"/>
            <a:ext cx="2133600" cy="2131761"/>
          </a:xfrm>
          <a:prstGeom prst="ellipse">
            <a:avLst/>
          </a:prstGeom>
          <a:solidFill>
            <a:schemeClr val="bg1"/>
          </a:solidFill>
          <a:ln w="127000">
            <a:solidFill>
              <a:srgbClr val="0F0F0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732647" y="465668"/>
            <a:ext cx="2665225" cy="2662928"/>
          </a:xfrm>
          <a:prstGeom prst="ellipse">
            <a:avLst/>
          </a:prstGeom>
          <a:solidFill>
            <a:schemeClr val="bg1"/>
          </a:solidFill>
          <a:ln w="127000">
            <a:solidFill>
              <a:srgbClr val="0F0F0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8066" y="2435269"/>
            <a:ext cx="2133600" cy="2131761"/>
          </a:xfrm>
          <a:prstGeom prst="ellipse">
            <a:avLst/>
          </a:prstGeom>
          <a:solidFill>
            <a:schemeClr val="bg1"/>
          </a:solidFill>
          <a:ln w="127000">
            <a:solidFill>
              <a:srgbClr val="0F0F0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20270"/>
            <a:ext cx="1778225" cy="661530"/>
          </a:xfrm>
          <a:prstGeom prst="rect">
            <a:avLst/>
          </a:prstGeom>
        </p:spPr>
      </p:pic>
    </p:spTree>
    <p:extLst>
      <p:ext uri="{BB962C8B-B14F-4D97-AF65-F5344CB8AC3E}">
        <p14:creationId xmlns:p14="http://schemas.microsoft.com/office/powerpoint/2010/main" val="2821898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81AAE-1EB2-4589-8BD6-DEE13301D9BB}"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230DB9-1BCA-4844-A726-5BFE9B4C4AAA}" type="slidenum">
              <a:rPr lang="en-US" smtClean="0"/>
              <a:t>‹#›</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2" y="5610527"/>
            <a:ext cx="9161252" cy="12760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192380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0" y="5581952"/>
            <a:ext cx="9186530" cy="12760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Content Placeholder 8"/>
          <p:cNvSpPr>
            <a:spLocks noGrp="1"/>
          </p:cNvSpPr>
          <p:nvPr>
            <p:ph sz="quarter" idx="13"/>
          </p:nvPr>
        </p:nvSpPr>
        <p:spPr>
          <a:xfrm>
            <a:off x="457200" y="1600200"/>
            <a:ext cx="8305800" cy="3981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0100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81AAE-1EB2-4589-8BD6-DEE13301D9BB}"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30DB9-1BCA-4844-A726-5BFE9B4C4AAA}"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2" y="5600643"/>
            <a:ext cx="9161252" cy="12760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105580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81AAE-1EB2-4589-8BD6-DEE13301D9BB}"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30DB9-1BCA-4844-A726-5BFE9B4C4AAA}"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 y="5581952"/>
            <a:ext cx="9153525" cy="12760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367942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estions and Contact">
    <p:spTree>
      <p:nvGrpSpPr>
        <p:cNvPr id="1" name=""/>
        <p:cNvGrpSpPr/>
        <p:nvPr/>
      </p:nvGrpSpPr>
      <p:grpSpPr>
        <a:xfrm>
          <a:off x="0" y="0"/>
          <a:ext cx="0" cy="0"/>
          <a:chOff x="0" y="0"/>
          <a:chExt cx="0" cy="0"/>
        </a:xfrm>
      </p:grpSpPr>
      <p:sp>
        <p:nvSpPr>
          <p:cNvPr id="2" name="Title 1"/>
          <p:cNvSpPr>
            <a:spLocks noGrp="1"/>
          </p:cNvSpPr>
          <p:nvPr>
            <p:ph type="title"/>
          </p:nvPr>
        </p:nvSpPr>
        <p:spPr>
          <a:xfrm>
            <a:off x="3048000" y="1143000"/>
            <a:ext cx="5715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0" y="5581952"/>
            <a:ext cx="9186530" cy="12760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Content Placeholder 8"/>
          <p:cNvSpPr>
            <a:spLocks noGrp="1"/>
          </p:cNvSpPr>
          <p:nvPr>
            <p:ph sz="quarter" idx="13"/>
          </p:nvPr>
        </p:nvSpPr>
        <p:spPr>
          <a:xfrm>
            <a:off x="419100" y="3124200"/>
            <a:ext cx="8305800" cy="2514600"/>
          </a:xfrm>
        </p:spPr>
        <p:txBody>
          <a:bodyP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10" name="Picture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667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684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resenter Contact">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noAutofit/>
          </a:bodyPr>
          <a:lstStyle>
            <a:lvl1pPr>
              <a:defRPr sz="4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0" y="5581952"/>
            <a:ext cx="9186530" cy="12760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Content Placeholder 8"/>
          <p:cNvSpPr>
            <a:spLocks noGrp="1"/>
          </p:cNvSpPr>
          <p:nvPr>
            <p:ph sz="quarter" idx="13"/>
          </p:nvPr>
        </p:nvSpPr>
        <p:spPr>
          <a:xfrm>
            <a:off x="457200" y="2895600"/>
            <a:ext cx="8305800" cy="2076450"/>
          </a:xfrm>
        </p:spPr>
        <p:txBody>
          <a:bodyPr>
            <a:normAutofit/>
          </a:bodyPr>
          <a:lstStyle>
            <a:lvl1pPr marL="0" indent="0" algn="ctr">
              <a:buNone/>
              <a:defRPr sz="3600"/>
            </a:lvl1pPr>
          </a:lstStyle>
          <a:p>
            <a:pPr lvl="0"/>
            <a:r>
              <a:rPr lang="en-US" smtClean="0"/>
              <a:t>Click to edit Master text styles</a:t>
            </a:r>
          </a:p>
        </p:txBody>
      </p:sp>
    </p:spTree>
    <p:extLst>
      <p:ext uri="{BB962C8B-B14F-4D97-AF65-F5344CB8AC3E}">
        <p14:creationId xmlns:p14="http://schemas.microsoft.com/office/powerpoint/2010/main" val="4174675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 name="Right Triangle 23"/>
          <p:cNvSpPr/>
          <p:nvPr userDrawn="1"/>
        </p:nvSpPr>
        <p:spPr>
          <a:xfrm rot="18393916">
            <a:off x="1199032" y="-2453001"/>
            <a:ext cx="3444025" cy="5267960"/>
          </a:xfrm>
          <a:custGeom>
            <a:avLst/>
            <a:gdLst>
              <a:gd name="connsiteX0" fmla="*/ 0 w 3447605"/>
              <a:gd name="connsiteY0" fmla="*/ 4627687 h 4627687"/>
              <a:gd name="connsiteX1" fmla="*/ 0 w 3447605"/>
              <a:gd name="connsiteY1" fmla="*/ 0 h 4627687"/>
              <a:gd name="connsiteX2" fmla="*/ 3447605 w 3447605"/>
              <a:gd name="connsiteY2" fmla="*/ 4627687 h 4627687"/>
              <a:gd name="connsiteX3" fmla="*/ 0 w 3447605"/>
              <a:gd name="connsiteY3" fmla="*/ 4627687 h 4627687"/>
              <a:gd name="connsiteX0" fmla="*/ 31432 w 3447605"/>
              <a:gd name="connsiteY0" fmla="*/ 5205832 h 5205832"/>
              <a:gd name="connsiteX1" fmla="*/ 0 w 3447605"/>
              <a:gd name="connsiteY1" fmla="*/ 0 h 5205832"/>
              <a:gd name="connsiteX2" fmla="*/ 3447605 w 3447605"/>
              <a:gd name="connsiteY2" fmla="*/ 4627687 h 5205832"/>
              <a:gd name="connsiteX3" fmla="*/ 31432 w 3447605"/>
              <a:gd name="connsiteY3" fmla="*/ 5205832 h 5205832"/>
              <a:gd name="connsiteX0" fmla="*/ 7296 w 3423469"/>
              <a:gd name="connsiteY0" fmla="*/ 5202253 h 5202253"/>
              <a:gd name="connsiteX1" fmla="*/ 0 w 3423469"/>
              <a:gd name="connsiteY1" fmla="*/ 0 h 5202253"/>
              <a:gd name="connsiteX2" fmla="*/ 3423469 w 3423469"/>
              <a:gd name="connsiteY2" fmla="*/ 4624108 h 5202253"/>
              <a:gd name="connsiteX3" fmla="*/ 7296 w 3423469"/>
              <a:gd name="connsiteY3" fmla="*/ 5202253 h 5202253"/>
              <a:gd name="connsiteX0" fmla="*/ 27852 w 3444025"/>
              <a:gd name="connsiteY0" fmla="*/ 5229967 h 5229967"/>
              <a:gd name="connsiteX1" fmla="*/ 0 w 3444025"/>
              <a:gd name="connsiteY1" fmla="*/ 0 h 5229967"/>
              <a:gd name="connsiteX2" fmla="*/ 3444025 w 3444025"/>
              <a:gd name="connsiteY2" fmla="*/ 4651822 h 5229967"/>
              <a:gd name="connsiteX3" fmla="*/ 27852 w 3444025"/>
              <a:gd name="connsiteY3" fmla="*/ 5229967 h 5229967"/>
              <a:gd name="connsiteX0" fmla="*/ 34551 w 3444025"/>
              <a:gd name="connsiteY0" fmla="*/ 5267960 h 5267960"/>
              <a:gd name="connsiteX1" fmla="*/ 0 w 3444025"/>
              <a:gd name="connsiteY1" fmla="*/ 0 h 5267960"/>
              <a:gd name="connsiteX2" fmla="*/ 3444025 w 3444025"/>
              <a:gd name="connsiteY2" fmla="*/ 4651822 h 5267960"/>
              <a:gd name="connsiteX3" fmla="*/ 34551 w 3444025"/>
              <a:gd name="connsiteY3" fmla="*/ 5267960 h 5267960"/>
            </a:gdLst>
            <a:ahLst/>
            <a:cxnLst>
              <a:cxn ang="0">
                <a:pos x="connsiteX0" y="connsiteY0"/>
              </a:cxn>
              <a:cxn ang="0">
                <a:pos x="connsiteX1" y="connsiteY1"/>
              </a:cxn>
              <a:cxn ang="0">
                <a:pos x="connsiteX2" y="connsiteY2"/>
              </a:cxn>
              <a:cxn ang="0">
                <a:pos x="connsiteX3" y="connsiteY3"/>
              </a:cxn>
            </a:cxnLst>
            <a:rect l="l" t="t" r="r" b="b"/>
            <a:pathLst>
              <a:path w="3444025" h="5267960">
                <a:moveTo>
                  <a:pt x="34551" y="5267960"/>
                </a:moveTo>
                <a:lnTo>
                  <a:pt x="0" y="0"/>
                </a:lnTo>
                <a:lnTo>
                  <a:pt x="3444025" y="4651822"/>
                </a:lnTo>
                <a:lnTo>
                  <a:pt x="34551" y="5267960"/>
                </a:lnTo>
                <a:close/>
              </a:path>
            </a:pathLst>
          </a:cu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Isosceles Triangle 8"/>
          <p:cNvSpPr/>
          <p:nvPr/>
        </p:nvSpPr>
        <p:spPr>
          <a:xfrm rot="13903942">
            <a:off x="-791085" y="601859"/>
            <a:ext cx="3587168" cy="2458724"/>
          </a:xfrm>
          <a:custGeom>
            <a:avLst/>
            <a:gdLst>
              <a:gd name="connsiteX0" fmla="*/ 0 w 2530405"/>
              <a:gd name="connsiteY0" fmla="*/ 1729366 h 1729366"/>
              <a:gd name="connsiteX1" fmla="*/ 1265203 w 2530405"/>
              <a:gd name="connsiteY1" fmla="*/ 0 h 1729366"/>
              <a:gd name="connsiteX2" fmla="*/ 2530405 w 2530405"/>
              <a:gd name="connsiteY2" fmla="*/ 1729366 h 1729366"/>
              <a:gd name="connsiteX3" fmla="*/ 0 w 2530405"/>
              <a:gd name="connsiteY3" fmla="*/ 1729366 h 1729366"/>
              <a:gd name="connsiteX0" fmla="*/ 0 w 2530405"/>
              <a:gd name="connsiteY0" fmla="*/ 1729366 h 1729366"/>
              <a:gd name="connsiteX1" fmla="*/ 1265203 w 2530405"/>
              <a:gd name="connsiteY1" fmla="*/ 0 h 1729366"/>
              <a:gd name="connsiteX2" fmla="*/ 1529955 w 2530405"/>
              <a:gd name="connsiteY2" fmla="*/ 157691 h 1729366"/>
              <a:gd name="connsiteX3" fmla="*/ 2530405 w 2530405"/>
              <a:gd name="connsiteY3" fmla="*/ 1729366 h 1729366"/>
              <a:gd name="connsiteX4" fmla="*/ 0 w 2530405"/>
              <a:gd name="connsiteY4" fmla="*/ 1729366 h 1729366"/>
              <a:gd name="connsiteX0" fmla="*/ 0 w 2530405"/>
              <a:gd name="connsiteY0" fmla="*/ 1729366 h 1729366"/>
              <a:gd name="connsiteX1" fmla="*/ 1265203 w 2530405"/>
              <a:gd name="connsiteY1" fmla="*/ 0 h 1729366"/>
              <a:gd name="connsiteX2" fmla="*/ 1529955 w 2530405"/>
              <a:gd name="connsiteY2" fmla="*/ 157691 h 1729366"/>
              <a:gd name="connsiteX3" fmla="*/ 2530405 w 2530405"/>
              <a:gd name="connsiteY3" fmla="*/ 1729366 h 1729366"/>
              <a:gd name="connsiteX4" fmla="*/ 0 w 2530405"/>
              <a:gd name="connsiteY4" fmla="*/ 1729366 h 1729366"/>
              <a:gd name="connsiteX0" fmla="*/ 0 w 2704972"/>
              <a:gd name="connsiteY0" fmla="*/ 1729366 h 1729366"/>
              <a:gd name="connsiteX1" fmla="*/ 1265203 w 2704972"/>
              <a:gd name="connsiteY1" fmla="*/ 0 h 1729366"/>
              <a:gd name="connsiteX2" fmla="*/ 1529955 w 2704972"/>
              <a:gd name="connsiteY2" fmla="*/ 157691 h 1729366"/>
              <a:gd name="connsiteX3" fmla="*/ 2440720 w 2704972"/>
              <a:gd name="connsiteY3" fmla="*/ 936169 h 1729366"/>
              <a:gd name="connsiteX4" fmla="*/ 2530405 w 2704972"/>
              <a:gd name="connsiteY4" fmla="*/ 1729366 h 1729366"/>
              <a:gd name="connsiteX5" fmla="*/ 0 w 2704972"/>
              <a:gd name="connsiteY5" fmla="*/ 1729366 h 1729366"/>
              <a:gd name="connsiteX0" fmla="*/ 0 w 2751619"/>
              <a:gd name="connsiteY0" fmla="*/ 1729366 h 1729366"/>
              <a:gd name="connsiteX1" fmla="*/ 1265203 w 2751619"/>
              <a:gd name="connsiteY1" fmla="*/ 0 h 1729366"/>
              <a:gd name="connsiteX2" fmla="*/ 1529955 w 2751619"/>
              <a:gd name="connsiteY2" fmla="*/ 157691 h 1729366"/>
              <a:gd name="connsiteX3" fmla="*/ 2440720 w 2751619"/>
              <a:gd name="connsiteY3" fmla="*/ 936169 h 1729366"/>
              <a:gd name="connsiteX4" fmla="*/ 2634715 w 2751619"/>
              <a:gd name="connsiteY4" fmla="*/ 1101205 h 1729366"/>
              <a:gd name="connsiteX5" fmla="*/ 2530405 w 2751619"/>
              <a:gd name="connsiteY5" fmla="*/ 1729366 h 1729366"/>
              <a:gd name="connsiteX6" fmla="*/ 0 w 2751619"/>
              <a:gd name="connsiteY6" fmla="*/ 1729366 h 1729366"/>
              <a:gd name="connsiteX0" fmla="*/ 0 w 2893761"/>
              <a:gd name="connsiteY0" fmla="*/ 1729366 h 1729366"/>
              <a:gd name="connsiteX1" fmla="*/ 1265203 w 2893761"/>
              <a:gd name="connsiteY1" fmla="*/ 0 h 1729366"/>
              <a:gd name="connsiteX2" fmla="*/ 1529955 w 2893761"/>
              <a:gd name="connsiteY2" fmla="*/ 157691 h 1729366"/>
              <a:gd name="connsiteX3" fmla="*/ 2440720 w 2893761"/>
              <a:gd name="connsiteY3" fmla="*/ 936169 h 1729366"/>
              <a:gd name="connsiteX4" fmla="*/ 2634715 w 2893761"/>
              <a:gd name="connsiteY4" fmla="*/ 1101205 h 1729366"/>
              <a:gd name="connsiteX5" fmla="*/ 2726933 w 2893761"/>
              <a:gd name="connsiteY5" fmla="*/ 1404125 h 1729366"/>
              <a:gd name="connsiteX6" fmla="*/ 0 w 2893761"/>
              <a:gd name="connsiteY6" fmla="*/ 1729366 h 1729366"/>
              <a:gd name="connsiteX0" fmla="*/ 0 w 2905669"/>
              <a:gd name="connsiteY0" fmla="*/ 1729366 h 1729366"/>
              <a:gd name="connsiteX1" fmla="*/ 1265203 w 2905669"/>
              <a:gd name="connsiteY1" fmla="*/ 0 h 1729366"/>
              <a:gd name="connsiteX2" fmla="*/ 1529955 w 2905669"/>
              <a:gd name="connsiteY2" fmla="*/ 157691 h 1729366"/>
              <a:gd name="connsiteX3" fmla="*/ 2440720 w 2905669"/>
              <a:gd name="connsiteY3" fmla="*/ 936169 h 1729366"/>
              <a:gd name="connsiteX4" fmla="*/ 2687673 w 2905669"/>
              <a:gd name="connsiteY4" fmla="*/ 1094954 h 1729366"/>
              <a:gd name="connsiteX5" fmla="*/ 2726933 w 2905669"/>
              <a:gd name="connsiteY5" fmla="*/ 1404125 h 1729366"/>
              <a:gd name="connsiteX6" fmla="*/ 0 w 2905669"/>
              <a:gd name="connsiteY6" fmla="*/ 1729366 h 1729366"/>
              <a:gd name="connsiteX0" fmla="*/ 0 w 2905669"/>
              <a:gd name="connsiteY0" fmla="*/ 1729366 h 1729366"/>
              <a:gd name="connsiteX1" fmla="*/ 1265203 w 2905669"/>
              <a:gd name="connsiteY1" fmla="*/ 0 h 1729366"/>
              <a:gd name="connsiteX2" fmla="*/ 1529955 w 2905669"/>
              <a:gd name="connsiteY2" fmla="*/ 157691 h 1729366"/>
              <a:gd name="connsiteX3" fmla="*/ 2492116 w 2905669"/>
              <a:gd name="connsiteY3" fmla="*/ 916678 h 1729366"/>
              <a:gd name="connsiteX4" fmla="*/ 2687673 w 2905669"/>
              <a:gd name="connsiteY4" fmla="*/ 1094954 h 1729366"/>
              <a:gd name="connsiteX5" fmla="*/ 2726933 w 2905669"/>
              <a:gd name="connsiteY5" fmla="*/ 1404125 h 1729366"/>
              <a:gd name="connsiteX6" fmla="*/ 0 w 2905669"/>
              <a:gd name="connsiteY6" fmla="*/ 1729366 h 1729366"/>
              <a:gd name="connsiteX0" fmla="*/ 0 w 2905669"/>
              <a:gd name="connsiteY0" fmla="*/ 1729366 h 1729366"/>
              <a:gd name="connsiteX1" fmla="*/ 1265203 w 2905669"/>
              <a:gd name="connsiteY1" fmla="*/ 0 h 1729366"/>
              <a:gd name="connsiteX2" fmla="*/ 1529955 w 2905669"/>
              <a:gd name="connsiteY2" fmla="*/ 157691 h 1729366"/>
              <a:gd name="connsiteX3" fmla="*/ 2492116 w 2905669"/>
              <a:gd name="connsiteY3" fmla="*/ 916678 h 1729366"/>
              <a:gd name="connsiteX4" fmla="*/ 2687673 w 2905669"/>
              <a:gd name="connsiteY4" fmla="*/ 1094954 h 1729366"/>
              <a:gd name="connsiteX5" fmla="*/ 2726933 w 2905669"/>
              <a:gd name="connsiteY5" fmla="*/ 1404125 h 1729366"/>
              <a:gd name="connsiteX6" fmla="*/ 0 w 2905669"/>
              <a:gd name="connsiteY6" fmla="*/ 1729366 h 1729366"/>
              <a:gd name="connsiteX0" fmla="*/ 0 w 2905669"/>
              <a:gd name="connsiteY0" fmla="*/ 1769499 h 1769499"/>
              <a:gd name="connsiteX1" fmla="*/ 1320875 w 2905669"/>
              <a:gd name="connsiteY1" fmla="*/ 0 h 1769499"/>
              <a:gd name="connsiteX2" fmla="*/ 1529955 w 2905669"/>
              <a:gd name="connsiteY2" fmla="*/ 197824 h 1769499"/>
              <a:gd name="connsiteX3" fmla="*/ 2492116 w 2905669"/>
              <a:gd name="connsiteY3" fmla="*/ 956811 h 1769499"/>
              <a:gd name="connsiteX4" fmla="*/ 2687673 w 2905669"/>
              <a:gd name="connsiteY4" fmla="*/ 1135087 h 1769499"/>
              <a:gd name="connsiteX5" fmla="*/ 2726933 w 2905669"/>
              <a:gd name="connsiteY5" fmla="*/ 1444258 h 1769499"/>
              <a:gd name="connsiteX6" fmla="*/ 0 w 2905669"/>
              <a:gd name="connsiteY6" fmla="*/ 1769499 h 1769499"/>
              <a:gd name="connsiteX0" fmla="*/ 0 w 2905669"/>
              <a:gd name="connsiteY0" fmla="*/ 1769499 h 1769499"/>
              <a:gd name="connsiteX1" fmla="*/ 1320875 w 2905669"/>
              <a:gd name="connsiteY1" fmla="*/ 0 h 1769499"/>
              <a:gd name="connsiteX2" fmla="*/ 1550180 w 2905669"/>
              <a:gd name="connsiteY2" fmla="*/ 188322 h 1769499"/>
              <a:gd name="connsiteX3" fmla="*/ 2492116 w 2905669"/>
              <a:gd name="connsiteY3" fmla="*/ 956811 h 1769499"/>
              <a:gd name="connsiteX4" fmla="*/ 2687673 w 2905669"/>
              <a:gd name="connsiteY4" fmla="*/ 1135087 h 1769499"/>
              <a:gd name="connsiteX5" fmla="*/ 2726933 w 2905669"/>
              <a:gd name="connsiteY5" fmla="*/ 1444258 h 1769499"/>
              <a:gd name="connsiteX6" fmla="*/ 0 w 2905669"/>
              <a:gd name="connsiteY6" fmla="*/ 1769499 h 1769499"/>
              <a:gd name="connsiteX0" fmla="*/ 0 w 2905669"/>
              <a:gd name="connsiteY0" fmla="*/ 1769499 h 1769499"/>
              <a:gd name="connsiteX1" fmla="*/ 1320875 w 2905669"/>
              <a:gd name="connsiteY1" fmla="*/ 0 h 1769499"/>
              <a:gd name="connsiteX2" fmla="*/ 1550180 w 2905669"/>
              <a:gd name="connsiteY2" fmla="*/ 188322 h 1769499"/>
              <a:gd name="connsiteX3" fmla="*/ 1633412 w 2905669"/>
              <a:gd name="connsiteY3" fmla="*/ 243416 h 1769499"/>
              <a:gd name="connsiteX4" fmla="*/ 2492116 w 2905669"/>
              <a:gd name="connsiteY4" fmla="*/ 956811 h 1769499"/>
              <a:gd name="connsiteX5" fmla="*/ 2687673 w 2905669"/>
              <a:gd name="connsiteY5" fmla="*/ 1135087 h 1769499"/>
              <a:gd name="connsiteX6" fmla="*/ 2726933 w 2905669"/>
              <a:gd name="connsiteY6" fmla="*/ 1444258 h 1769499"/>
              <a:gd name="connsiteX7" fmla="*/ 0 w 2905669"/>
              <a:gd name="connsiteY7" fmla="*/ 1769499 h 1769499"/>
              <a:gd name="connsiteX0" fmla="*/ 0 w 2905669"/>
              <a:gd name="connsiteY0" fmla="*/ 1769499 h 1769499"/>
              <a:gd name="connsiteX1" fmla="*/ 1320875 w 2905669"/>
              <a:gd name="connsiteY1" fmla="*/ 0 h 1769499"/>
              <a:gd name="connsiteX2" fmla="*/ 1550180 w 2905669"/>
              <a:gd name="connsiteY2" fmla="*/ 188322 h 1769499"/>
              <a:gd name="connsiteX3" fmla="*/ 1633412 w 2905669"/>
              <a:gd name="connsiteY3" fmla="*/ 243416 h 1769499"/>
              <a:gd name="connsiteX4" fmla="*/ 2521624 w 2905669"/>
              <a:gd name="connsiteY4" fmla="*/ 935539 h 1769499"/>
              <a:gd name="connsiteX5" fmla="*/ 2687673 w 2905669"/>
              <a:gd name="connsiteY5" fmla="*/ 1135087 h 1769499"/>
              <a:gd name="connsiteX6" fmla="*/ 2726933 w 2905669"/>
              <a:gd name="connsiteY6" fmla="*/ 1444258 h 1769499"/>
              <a:gd name="connsiteX7" fmla="*/ 0 w 2905669"/>
              <a:gd name="connsiteY7" fmla="*/ 1769499 h 1769499"/>
              <a:gd name="connsiteX0" fmla="*/ 0 w 2688974"/>
              <a:gd name="connsiteY0" fmla="*/ 1769499 h 1769499"/>
              <a:gd name="connsiteX1" fmla="*/ 1320875 w 2688974"/>
              <a:gd name="connsiteY1" fmla="*/ 0 h 1769499"/>
              <a:gd name="connsiteX2" fmla="*/ 1550180 w 2688974"/>
              <a:gd name="connsiteY2" fmla="*/ 188322 h 1769499"/>
              <a:gd name="connsiteX3" fmla="*/ 1633412 w 2688974"/>
              <a:gd name="connsiteY3" fmla="*/ 243416 h 1769499"/>
              <a:gd name="connsiteX4" fmla="*/ 2521624 w 2688974"/>
              <a:gd name="connsiteY4" fmla="*/ 935539 h 1769499"/>
              <a:gd name="connsiteX5" fmla="*/ 2687673 w 2688974"/>
              <a:gd name="connsiteY5" fmla="*/ 1135087 h 1769499"/>
              <a:gd name="connsiteX6" fmla="*/ 2175315 w 2688974"/>
              <a:gd name="connsiteY6" fmla="*/ 1231870 h 1769499"/>
              <a:gd name="connsiteX7" fmla="*/ 0 w 2688974"/>
              <a:gd name="connsiteY7" fmla="*/ 1769499 h 1769499"/>
              <a:gd name="connsiteX0" fmla="*/ 0 w 2697791"/>
              <a:gd name="connsiteY0" fmla="*/ 1769499 h 1769499"/>
              <a:gd name="connsiteX1" fmla="*/ 1320875 w 2697791"/>
              <a:gd name="connsiteY1" fmla="*/ 0 h 1769499"/>
              <a:gd name="connsiteX2" fmla="*/ 1550180 w 2697791"/>
              <a:gd name="connsiteY2" fmla="*/ 188322 h 1769499"/>
              <a:gd name="connsiteX3" fmla="*/ 1633412 w 2697791"/>
              <a:gd name="connsiteY3" fmla="*/ 243416 h 1769499"/>
              <a:gd name="connsiteX4" fmla="*/ 2521624 w 2697791"/>
              <a:gd name="connsiteY4" fmla="*/ 935539 h 1769499"/>
              <a:gd name="connsiteX5" fmla="*/ 2687673 w 2697791"/>
              <a:gd name="connsiteY5" fmla="*/ 1135087 h 1769499"/>
              <a:gd name="connsiteX6" fmla="*/ 2609471 w 2697791"/>
              <a:gd name="connsiteY6" fmla="*/ 1127923 h 1769499"/>
              <a:gd name="connsiteX7" fmla="*/ 2175315 w 2697791"/>
              <a:gd name="connsiteY7" fmla="*/ 1231870 h 1769499"/>
              <a:gd name="connsiteX8" fmla="*/ 0 w 2697791"/>
              <a:gd name="connsiteY8" fmla="*/ 1769499 h 1769499"/>
              <a:gd name="connsiteX0" fmla="*/ 0 w 2846163"/>
              <a:gd name="connsiteY0" fmla="*/ 1868842 h 1868842"/>
              <a:gd name="connsiteX1" fmla="*/ 1469247 w 2846163"/>
              <a:gd name="connsiteY1" fmla="*/ 0 h 1868842"/>
              <a:gd name="connsiteX2" fmla="*/ 1698552 w 2846163"/>
              <a:gd name="connsiteY2" fmla="*/ 188322 h 1868842"/>
              <a:gd name="connsiteX3" fmla="*/ 1781784 w 2846163"/>
              <a:gd name="connsiteY3" fmla="*/ 243416 h 1868842"/>
              <a:gd name="connsiteX4" fmla="*/ 2669996 w 2846163"/>
              <a:gd name="connsiteY4" fmla="*/ 935539 h 1868842"/>
              <a:gd name="connsiteX5" fmla="*/ 2836045 w 2846163"/>
              <a:gd name="connsiteY5" fmla="*/ 1135087 h 1868842"/>
              <a:gd name="connsiteX6" fmla="*/ 2757843 w 2846163"/>
              <a:gd name="connsiteY6" fmla="*/ 1127923 h 1868842"/>
              <a:gd name="connsiteX7" fmla="*/ 2323687 w 2846163"/>
              <a:gd name="connsiteY7" fmla="*/ 1231870 h 1868842"/>
              <a:gd name="connsiteX8" fmla="*/ 0 w 2846163"/>
              <a:gd name="connsiteY8" fmla="*/ 1868842 h 1868842"/>
              <a:gd name="connsiteX0" fmla="*/ 0 w 2846163"/>
              <a:gd name="connsiteY0" fmla="*/ 1868842 h 1868842"/>
              <a:gd name="connsiteX1" fmla="*/ 1469247 w 2846163"/>
              <a:gd name="connsiteY1" fmla="*/ 0 h 1868842"/>
              <a:gd name="connsiteX2" fmla="*/ 1698552 w 2846163"/>
              <a:gd name="connsiteY2" fmla="*/ 188322 h 1868842"/>
              <a:gd name="connsiteX3" fmla="*/ 1781784 w 2846163"/>
              <a:gd name="connsiteY3" fmla="*/ 243416 h 1868842"/>
              <a:gd name="connsiteX4" fmla="*/ 2669996 w 2846163"/>
              <a:gd name="connsiteY4" fmla="*/ 935539 h 1868842"/>
              <a:gd name="connsiteX5" fmla="*/ 2836045 w 2846163"/>
              <a:gd name="connsiteY5" fmla="*/ 1135087 h 1868842"/>
              <a:gd name="connsiteX6" fmla="*/ 2757843 w 2846163"/>
              <a:gd name="connsiteY6" fmla="*/ 1127923 h 1868842"/>
              <a:gd name="connsiteX7" fmla="*/ 2323687 w 2846163"/>
              <a:gd name="connsiteY7" fmla="*/ 1231870 h 1868842"/>
              <a:gd name="connsiteX8" fmla="*/ 0 w 2846163"/>
              <a:gd name="connsiteY8" fmla="*/ 1868842 h 1868842"/>
              <a:gd name="connsiteX0" fmla="*/ 0 w 2846163"/>
              <a:gd name="connsiteY0" fmla="*/ 1887629 h 1887629"/>
              <a:gd name="connsiteX1" fmla="*/ 1477702 w 2846163"/>
              <a:gd name="connsiteY1" fmla="*/ 0 h 1887629"/>
              <a:gd name="connsiteX2" fmla="*/ 1698552 w 2846163"/>
              <a:gd name="connsiteY2" fmla="*/ 207109 h 1887629"/>
              <a:gd name="connsiteX3" fmla="*/ 1781784 w 2846163"/>
              <a:gd name="connsiteY3" fmla="*/ 262203 h 1887629"/>
              <a:gd name="connsiteX4" fmla="*/ 2669996 w 2846163"/>
              <a:gd name="connsiteY4" fmla="*/ 954326 h 1887629"/>
              <a:gd name="connsiteX5" fmla="*/ 2836045 w 2846163"/>
              <a:gd name="connsiteY5" fmla="*/ 1153874 h 1887629"/>
              <a:gd name="connsiteX6" fmla="*/ 2757843 w 2846163"/>
              <a:gd name="connsiteY6" fmla="*/ 1146710 h 1887629"/>
              <a:gd name="connsiteX7" fmla="*/ 2323687 w 2846163"/>
              <a:gd name="connsiteY7" fmla="*/ 1250657 h 1887629"/>
              <a:gd name="connsiteX8" fmla="*/ 0 w 2846163"/>
              <a:gd name="connsiteY8" fmla="*/ 1887629 h 1887629"/>
              <a:gd name="connsiteX0" fmla="*/ 0 w 2846163"/>
              <a:gd name="connsiteY0" fmla="*/ 1875860 h 1875860"/>
              <a:gd name="connsiteX1" fmla="*/ 1468419 w 2846163"/>
              <a:gd name="connsiteY1" fmla="*/ 0 h 1875860"/>
              <a:gd name="connsiteX2" fmla="*/ 1698552 w 2846163"/>
              <a:gd name="connsiteY2" fmla="*/ 195340 h 1875860"/>
              <a:gd name="connsiteX3" fmla="*/ 1781784 w 2846163"/>
              <a:gd name="connsiteY3" fmla="*/ 250434 h 1875860"/>
              <a:gd name="connsiteX4" fmla="*/ 2669996 w 2846163"/>
              <a:gd name="connsiteY4" fmla="*/ 942557 h 1875860"/>
              <a:gd name="connsiteX5" fmla="*/ 2836045 w 2846163"/>
              <a:gd name="connsiteY5" fmla="*/ 1142105 h 1875860"/>
              <a:gd name="connsiteX6" fmla="*/ 2757843 w 2846163"/>
              <a:gd name="connsiteY6" fmla="*/ 1134941 h 1875860"/>
              <a:gd name="connsiteX7" fmla="*/ 2323687 w 2846163"/>
              <a:gd name="connsiteY7" fmla="*/ 1238888 h 1875860"/>
              <a:gd name="connsiteX8" fmla="*/ 0 w 2846163"/>
              <a:gd name="connsiteY8" fmla="*/ 1875860 h 1875860"/>
              <a:gd name="connsiteX0" fmla="*/ 0 w 2846163"/>
              <a:gd name="connsiteY0" fmla="*/ 1875860 h 1875860"/>
              <a:gd name="connsiteX1" fmla="*/ 1468419 w 2846163"/>
              <a:gd name="connsiteY1" fmla="*/ 0 h 1875860"/>
              <a:gd name="connsiteX2" fmla="*/ 1711759 w 2846163"/>
              <a:gd name="connsiteY2" fmla="*/ 186666 h 1875860"/>
              <a:gd name="connsiteX3" fmla="*/ 1781784 w 2846163"/>
              <a:gd name="connsiteY3" fmla="*/ 250434 h 1875860"/>
              <a:gd name="connsiteX4" fmla="*/ 2669996 w 2846163"/>
              <a:gd name="connsiteY4" fmla="*/ 942557 h 1875860"/>
              <a:gd name="connsiteX5" fmla="*/ 2836045 w 2846163"/>
              <a:gd name="connsiteY5" fmla="*/ 1142105 h 1875860"/>
              <a:gd name="connsiteX6" fmla="*/ 2757843 w 2846163"/>
              <a:gd name="connsiteY6" fmla="*/ 1134941 h 1875860"/>
              <a:gd name="connsiteX7" fmla="*/ 2323687 w 2846163"/>
              <a:gd name="connsiteY7" fmla="*/ 1238888 h 1875860"/>
              <a:gd name="connsiteX8" fmla="*/ 0 w 2846163"/>
              <a:gd name="connsiteY8" fmla="*/ 1875860 h 1875860"/>
              <a:gd name="connsiteX0" fmla="*/ 0 w 2957538"/>
              <a:gd name="connsiteY0" fmla="*/ 1987521 h 1987521"/>
              <a:gd name="connsiteX1" fmla="*/ 1579794 w 2957538"/>
              <a:gd name="connsiteY1" fmla="*/ 0 h 1987521"/>
              <a:gd name="connsiteX2" fmla="*/ 1823134 w 2957538"/>
              <a:gd name="connsiteY2" fmla="*/ 186666 h 1987521"/>
              <a:gd name="connsiteX3" fmla="*/ 1893159 w 2957538"/>
              <a:gd name="connsiteY3" fmla="*/ 250434 h 1987521"/>
              <a:gd name="connsiteX4" fmla="*/ 2781371 w 2957538"/>
              <a:gd name="connsiteY4" fmla="*/ 942557 h 1987521"/>
              <a:gd name="connsiteX5" fmla="*/ 2947420 w 2957538"/>
              <a:gd name="connsiteY5" fmla="*/ 1142105 h 1987521"/>
              <a:gd name="connsiteX6" fmla="*/ 2869218 w 2957538"/>
              <a:gd name="connsiteY6" fmla="*/ 1134941 h 1987521"/>
              <a:gd name="connsiteX7" fmla="*/ 2435062 w 2957538"/>
              <a:gd name="connsiteY7" fmla="*/ 1238888 h 1987521"/>
              <a:gd name="connsiteX8" fmla="*/ 0 w 2957538"/>
              <a:gd name="connsiteY8" fmla="*/ 1987521 h 1987521"/>
              <a:gd name="connsiteX0" fmla="*/ 0 w 2957538"/>
              <a:gd name="connsiteY0" fmla="*/ 1987521 h 1987521"/>
              <a:gd name="connsiteX1" fmla="*/ 1579794 w 2957538"/>
              <a:gd name="connsiteY1" fmla="*/ 0 h 1987521"/>
              <a:gd name="connsiteX2" fmla="*/ 1823134 w 2957538"/>
              <a:gd name="connsiteY2" fmla="*/ 186666 h 1987521"/>
              <a:gd name="connsiteX3" fmla="*/ 1893159 w 2957538"/>
              <a:gd name="connsiteY3" fmla="*/ 250434 h 1987521"/>
              <a:gd name="connsiteX4" fmla="*/ 2781371 w 2957538"/>
              <a:gd name="connsiteY4" fmla="*/ 942557 h 1987521"/>
              <a:gd name="connsiteX5" fmla="*/ 2947420 w 2957538"/>
              <a:gd name="connsiteY5" fmla="*/ 1142105 h 1987521"/>
              <a:gd name="connsiteX6" fmla="*/ 2869218 w 2957538"/>
              <a:gd name="connsiteY6" fmla="*/ 1134941 h 1987521"/>
              <a:gd name="connsiteX7" fmla="*/ 2435062 w 2957538"/>
              <a:gd name="connsiteY7" fmla="*/ 1238888 h 1987521"/>
              <a:gd name="connsiteX8" fmla="*/ 2383118 w 2957538"/>
              <a:gd name="connsiteY8" fmla="*/ 1297900 h 1987521"/>
              <a:gd name="connsiteX9" fmla="*/ 0 w 2957538"/>
              <a:gd name="connsiteY9" fmla="*/ 1987521 h 1987521"/>
              <a:gd name="connsiteX0" fmla="*/ 0 w 2957538"/>
              <a:gd name="connsiteY0" fmla="*/ 1987521 h 1987521"/>
              <a:gd name="connsiteX1" fmla="*/ 1579794 w 2957538"/>
              <a:gd name="connsiteY1" fmla="*/ 0 h 1987521"/>
              <a:gd name="connsiteX2" fmla="*/ 1823134 w 2957538"/>
              <a:gd name="connsiteY2" fmla="*/ 186666 h 1987521"/>
              <a:gd name="connsiteX3" fmla="*/ 1893159 w 2957538"/>
              <a:gd name="connsiteY3" fmla="*/ 250434 h 1987521"/>
              <a:gd name="connsiteX4" fmla="*/ 2781371 w 2957538"/>
              <a:gd name="connsiteY4" fmla="*/ 942557 h 1987521"/>
              <a:gd name="connsiteX5" fmla="*/ 2947420 w 2957538"/>
              <a:gd name="connsiteY5" fmla="*/ 1142105 h 1987521"/>
              <a:gd name="connsiteX6" fmla="*/ 2869218 w 2957538"/>
              <a:gd name="connsiteY6" fmla="*/ 1134941 h 1987521"/>
              <a:gd name="connsiteX7" fmla="*/ 2473182 w 2957538"/>
              <a:gd name="connsiteY7" fmla="*/ 1268887 h 1987521"/>
              <a:gd name="connsiteX8" fmla="*/ 2435062 w 2957538"/>
              <a:gd name="connsiteY8" fmla="*/ 1238888 h 1987521"/>
              <a:gd name="connsiteX9" fmla="*/ 2383118 w 2957538"/>
              <a:gd name="connsiteY9" fmla="*/ 1297900 h 1987521"/>
              <a:gd name="connsiteX10" fmla="*/ 0 w 2957538"/>
              <a:gd name="connsiteY10" fmla="*/ 1987521 h 1987521"/>
              <a:gd name="connsiteX0" fmla="*/ 0 w 2957538"/>
              <a:gd name="connsiteY0" fmla="*/ 2126974 h 2126974"/>
              <a:gd name="connsiteX1" fmla="*/ 1401033 w 2957538"/>
              <a:gd name="connsiteY1" fmla="*/ 0 h 2126974"/>
              <a:gd name="connsiteX2" fmla="*/ 1823134 w 2957538"/>
              <a:gd name="connsiteY2" fmla="*/ 326119 h 2126974"/>
              <a:gd name="connsiteX3" fmla="*/ 1893159 w 2957538"/>
              <a:gd name="connsiteY3" fmla="*/ 389887 h 2126974"/>
              <a:gd name="connsiteX4" fmla="*/ 2781371 w 2957538"/>
              <a:gd name="connsiteY4" fmla="*/ 1082010 h 2126974"/>
              <a:gd name="connsiteX5" fmla="*/ 2947420 w 2957538"/>
              <a:gd name="connsiteY5" fmla="*/ 1281558 h 2126974"/>
              <a:gd name="connsiteX6" fmla="*/ 2869218 w 2957538"/>
              <a:gd name="connsiteY6" fmla="*/ 1274394 h 2126974"/>
              <a:gd name="connsiteX7" fmla="*/ 2473182 w 2957538"/>
              <a:gd name="connsiteY7" fmla="*/ 1408340 h 2126974"/>
              <a:gd name="connsiteX8" fmla="*/ 2435062 w 2957538"/>
              <a:gd name="connsiteY8" fmla="*/ 1378341 h 2126974"/>
              <a:gd name="connsiteX9" fmla="*/ 2383118 w 2957538"/>
              <a:gd name="connsiteY9" fmla="*/ 1437353 h 2126974"/>
              <a:gd name="connsiteX10" fmla="*/ 0 w 2957538"/>
              <a:gd name="connsiteY10" fmla="*/ 2126974 h 2126974"/>
              <a:gd name="connsiteX0" fmla="*/ 0 w 3312373"/>
              <a:gd name="connsiteY0" fmla="*/ 2236225 h 2236225"/>
              <a:gd name="connsiteX1" fmla="*/ 1755868 w 3312373"/>
              <a:gd name="connsiteY1" fmla="*/ 0 h 2236225"/>
              <a:gd name="connsiteX2" fmla="*/ 2177969 w 3312373"/>
              <a:gd name="connsiteY2" fmla="*/ 326119 h 2236225"/>
              <a:gd name="connsiteX3" fmla="*/ 2247994 w 3312373"/>
              <a:gd name="connsiteY3" fmla="*/ 389887 h 2236225"/>
              <a:gd name="connsiteX4" fmla="*/ 3136206 w 3312373"/>
              <a:gd name="connsiteY4" fmla="*/ 1082010 h 2236225"/>
              <a:gd name="connsiteX5" fmla="*/ 3302255 w 3312373"/>
              <a:gd name="connsiteY5" fmla="*/ 1281558 h 2236225"/>
              <a:gd name="connsiteX6" fmla="*/ 3224053 w 3312373"/>
              <a:gd name="connsiteY6" fmla="*/ 1274394 h 2236225"/>
              <a:gd name="connsiteX7" fmla="*/ 2828017 w 3312373"/>
              <a:gd name="connsiteY7" fmla="*/ 1408340 h 2236225"/>
              <a:gd name="connsiteX8" fmla="*/ 2789897 w 3312373"/>
              <a:gd name="connsiteY8" fmla="*/ 1378341 h 2236225"/>
              <a:gd name="connsiteX9" fmla="*/ 2737953 w 3312373"/>
              <a:gd name="connsiteY9" fmla="*/ 1437353 h 2236225"/>
              <a:gd name="connsiteX10" fmla="*/ 0 w 3312373"/>
              <a:gd name="connsiteY10" fmla="*/ 2236225 h 223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2373" h="2236225">
                <a:moveTo>
                  <a:pt x="0" y="2236225"/>
                </a:moveTo>
                <a:cubicBezTo>
                  <a:pt x="467867" y="1608746"/>
                  <a:pt x="1266119" y="622947"/>
                  <a:pt x="1755868" y="0"/>
                </a:cubicBezTo>
                <a:cubicBezTo>
                  <a:pt x="1806867" y="59199"/>
                  <a:pt x="2126970" y="266920"/>
                  <a:pt x="2177969" y="326119"/>
                </a:cubicBezTo>
                <a:cubicBezTo>
                  <a:pt x="2229680" y="368512"/>
                  <a:pt x="2091005" y="261806"/>
                  <a:pt x="2247994" y="389887"/>
                </a:cubicBezTo>
                <a:cubicBezTo>
                  <a:pt x="2404983" y="517968"/>
                  <a:pt x="2960118" y="935222"/>
                  <a:pt x="3136206" y="1082010"/>
                </a:cubicBezTo>
                <a:cubicBezTo>
                  <a:pt x="3298198" y="1231807"/>
                  <a:pt x="3287308" y="1149359"/>
                  <a:pt x="3302255" y="1281558"/>
                </a:cubicBezTo>
                <a:cubicBezTo>
                  <a:pt x="3326602" y="1325521"/>
                  <a:pt x="3309446" y="1258264"/>
                  <a:pt x="3224053" y="1274394"/>
                </a:cubicBezTo>
                <a:cubicBezTo>
                  <a:pt x="3145191" y="1288310"/>
                  <a:pt x="2900376" y="1391016"/>
                  <a:pt x="2828017" y="1408340"/>
                </a:cubicBezTo>
                <a:cubicBezTo>
                  <a:pt x="2755658" y="1425665"/>
                  <a:pt x="2805086" y="1366291"/>
                  <a:pt x="2789897" y="1378341"/>
                </a:cubicBezTo>
                <a:cubicBezTo>
                  <a:pt x="2780653" y="1378571"/>
                  <a:pt x="2747197" y="1437123"/>
                  <a:pt x="2737953" y="1437353"/>
                </a:cubicBezTo>
                <a:lnTo>
                  <a:pt x="0" y="22362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7"/>
          <p:cNvSpPr/>
          <p:nvPr/>
        </p:nvSpPr>
        <p:spPr>
          <a:xfrm rot="2091136">
            <a:off x="-477309" y="1104679"/>
            <a:ext cx="4087504" cy="383796"/>
          </a:xfrm>
          <a:custGeom>
            <a:avLst/>
            <a:gdLst>
              <a:gd name="connsiteX0" fmla="*/ 0 w 4096732"/>
              <a:gd name="connsiteY0" fmla="*/ 0 h 288031"/>
              <a:gd name="connsiteX1" fmla="*/ 4096732 w 4096732"/>
              <a:gd name="connsiteY1" fmla="*/ 0 h 288031"/>
              <a:gd name="connsiteX2" fmla="*/ 4096732 w 4096732"/>
              <a:gd name="connsiteY2" fmla="*/ 288031 h 288031"/>
              <a:gd name="connsiteX3" fmla="*/ 0 w 4096732"/>
              <a:gd name="connsiteY3" fmla="*/ 288031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165427 w 4096732"/>
              <a:gd name="connsiteY3" fmla="*/ 263935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165427 w 4096732"/>
              <a:gd name="connsiteY3" fmla="*/ 263935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215611 w 4096732"/>
              <a:gd name="connsiteY3" fmla="*/ 261256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234699 w 4096732"/>
              <a:gd name="connsiteY3" fmla="*/ 259072 h 288031"/>
              <a:gd name="connsiteX4" fmla="*/ 0 w 4096732"/>
              <a:gd name="connsiteY4" fmla="*/ 0 h 288031"/>
              <a:gd name="connsiteX0" fmla="*/ 0 w 4096732"/>
              <a:gd name="connsiteY0" fmla="*/ 0 h 288031"/>
              <a:gd name="connsiteX1" fmla="*/ 4096732 w 4096732"/>
              <a:gd name="connsiteY1" fmla="*/ 0 h 288031"/>
              <a:gd name="connsiteX2" fmla="*/ 4096732 w 4096732"/>
              <a:gd name="connsiteY2" fmla="*/ 288031 h 288031"/>
              <a:gd name="connsiteX3" fmla="*/ 234699 w 4096732"/>
              <a:gd name="connsiteY3" fmla="*/ 259072 h 288031"/>
              <a:gd name="connsiteX4" fmla="*/ 0 w 4096732"/>
              <a:gd name="connsiteY4" fmla="*/ 0 h 288031"/>
              <a:gd name="connsiteX0" fmla="*/ 0 w 4087504"/>
              <a:gd name="connsiteY0" fmla="*/ 0 h 301330"/>
              <a:gd name="connsiteX1" fmla="*/ 4087504 w 4087504"/>
              <a:gd name="connsiteY1" fmla="*/ 13299 h 301330"/>
              <a:gd name="connsiteX2" fmla="*/ 4087504 w 4087504"/>
              <a:gd name="connsiteY2" fmla="*/ 301330 h 301330"/>
              <a:gd name="connsiteX3" fmla="*/ 225471 w 4087504"/>
              <a:gd name="connsiteY3" fmla="*/ 272371 h 301330"/>
              <a:gd name="connsiteX4" fmla="*/ 0 w 4087504"/>
              <a:gd name="connsiteY4" fmla="*/ 0 h 30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504" h="301330">
                <a:moveTo>
                  <a:pt x="0" y="0"/>
                </a:moveTo>
                <a:lnTo>
                  <a:pt x="4087504" y="13299"/>
                </a:lnTo>
                <a:lnTo>
                  <a:pt x="4087504" y="301330"/>
                </a:lnTo>
                <a:lnTo>
                  <a:pt x="225471" y="272371"/>
                </a:lnTo>
                <a:cubicBezTo>
                  <a:pt x="156171" y="190015"/>
                  <a:pt x="55142" y="87978"/>
                  <a:pt x="0" y="0"/>
                </a:cubicBez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Parallelogram 6"/>
          <p:cNvSpPr/>
          <p:nvPr/>
        </p:nvSpPr>
        <p:spPr>
          <a:xfrm>
            <a:off x="4267200" y="-20201"/>
            <a:ext cx="4917041" cy="2409241"/>
          </a:xfrm>
          <a:custGeom>
            <a:avLst/>
            <a:gdLst>
              <a:gd name="connsiteX0" fmla="*/ 0 w 4039386"/>
              <a:gd name="connsiteY0" fmla="*/ 2438400 h 2438400"/>
              <a:gd name="connsiteX1" fmla="*/ 609600 w 4039386"/>
              <a:gd name="connsiteY1" fmla="*/ 0 h 2438400"/>
              <a:gd name="connsiteX2" fmla="*/ 4039386 w 4039386"/>
              <a:gd name="connsiteY2" fmla="*/ 0 h 2438400"/>
              <a:gd name="connsiteX3" fmla="*/ 3429786 w 4039386"/>
              <a:gd name="connsiteY3" fmla="*/ 2438400 h 2438400"/>
              <a:gd name="connsiteX4" fmla="*/ 0 w 4039386"/>
              <a:gd name="connsiteY4" fmla="*/ 2438400 h 2438400"/>
              <a:gd name="connsiteX0" fmla="*/ 0 w 4591836"/>
              <a:gd name="connsiteY0" fmla="*/ 2466975 h 2466975"/>
              <a:gd name="connsiteX1" fmla="*/ 1162050 w 4591836"/>
              <a:gd name="connsiteY1" fmla="*/ 0 h 2466975"/>
              <a:gd name="connsiteX2" fmla="*/ 4591836 w 4591836"/>
              <a:gd name="connsiteY2" fmla="*/ 0 h 2466975"/>
              <a:gd name="connsiteX3" fmla="*/ 3982236 w 4591836"/>
              <a:gd name="connsiteY3" fmla="*/ 2438400 h 2466975"/>
              <a:gd name="connsiteX4" fmla="*/ 0 w 4591836"/>
              <a:gd name="connsiteY4" fmla="*/ 2466975 h 2466975"/>
              <a:gd name="connsiteX0" fmla="*/ 0 w 4591836"/>
              <a:gd name="connsiteY0" fmla="*/ 2466975 h 2466975"/>
              <a:gd name="connsiteX1" fmla="*/ 1162050 w 4591836"/>
              <a:gd name="connsiteY1" fmla="*/ 0 h 2466975"/>
              <a:gd name="connsiteX2" fmla="*/ 4591836 w 4591836"/>
              <a:gd name="connsiteY2" fmla="*/ 0 h 2466975"/>
              <a:gd name="connsiteX3" fmla="*/ 4591836 w 4591836"/>
              <a:gd name="connsiteY3" fmla="*/ 2438400 h 2466975"/>
              <a:gd name="connsiteX4" fmla="*/ 0 w 4591836"/>
              <a:gd name="connsiteY4" fmla="*/ 2466975 h 246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836" h="2466975">
                <a:moveTo>
                  <a:pt x="0" y="2466975"/>
                </a:moveTo>
                <a:lnTo>
                  <a:pt x="1162050" y="0"/>
                </a:lnTo>
                <a:lnTo>
                  <a:pt x="4591836" y="0"/>
                </a:lnTo>
                <a:lnTo>
                  <a:pt x="4591836" y="2438400"/>
                </a:lnTo>
                <a:lnTo>
                  <a:pt x="0" y="2466975"/>
                </a:lnTo>
                <a:close/>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Isosceles Triangle 21"/>
          <p:cNvSpPr/>
          <p:nvPr/>
        </p:nvSpPr>
        <p:spPr>
          <a:xfrm>
            <a:off x="8622266" y="1979465"/>
            <a:ext cx="571500" cy="381000"/>
          </a:xfrm>
          <a:prstGeom prst="triangle">
            <a:avLst>
              <a:gd name="adj" fmla="val 100000"/>
            </a:avLst>
          </a:pr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9" name="Group 8"/>
          <p:cNvGrpSpPr/>
          <p:nvPr/>
        </p:nvGrpSpPr>
        <p:grpSpPr>
          <a:xfrm>
            <a:off x="-609600" y="2893865"/>
            <a:ext cx="9803368" cy="4116535"/>
            <a:chOff x="-649055" y="2895600"/>
            <a:chExt cx="9803368" cy="4116535"/>
          </a:xfrm>
        </p:grpSpPr>
        <p:sp>
          <p:nvSpPr>
            <p:cNvPr id="14" name="Rectangle 13"/>
            <p:cNvSpPr/>
            <p:nvPr/>
          </p:nvSpPr>
          <p:spPr>
            <a:xfrm>
              <a:off x="-59171" y="4066832"/>
              <a:ext cx="4963680" cy="2820621"/>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Isosceles Triangle 14"/>
            <p:cNvSpPr/>
            <p:nvPr/>
          </p:nvSpPr>
          <p:spPr>
            <a:xfrm>
              <a:off x="1362861" y="2895600"/>
              <a:ext cx="7791450" cy="4080694"/>
            </a:xfrm>
            <a:prstGeom prst="triangle">
              <a:avLst>
                <a:gd name="adj" fmla="val 63621"/>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7"/>
            <p:cNvSpPr/>
            <p:nvPr/>
          </p:nvSpPr>
          <p:spPr>
            <a:xfrm rot="16200000">
              <a:off x="6511195" y="4369018"/>
              <a:ext cx="3049735" cy="2236500"/>
            </a:xfrm>
            <a:custGeom>
              <a:avLst/>
              <a:gdLst>
                <a:gd name="connsiteX0" fmla="*/ 0 w 1885950"/>
                <a:gd name="connsiteY0" fmla="*/ 2236498 h 2236498"/>
                <a:gd name="connsiteX1" fmla="*/ 1885950 w 1885950"/>
                <a:gd name="connsiteY1" fmla="*/ 0 h 2236498"/>
                <a:gd name="connsiteX2" fmla="*/ 1885950 w 1885950"/>
                <a:gd name="connsiteY2" fmla="*/ 2236498 h 2236498"/>
                <a:gd name="connsiteX3" fmla="*/ 0 w 1885950"/>
                <a:gd name="connsiteY3" fmla="*/ 2236498 h 2236498"/>
                <a:gd name="connsiteX0" fmla="*/ 0 w 2990355"/>
                <a:gd name="connsiteY0" fmla="*/ 2236498 h 2236498"/>
                <a:gd name="connsiteX1" fmla="*/ 2990355 w 2990355"/>
                <a:gd name="connsiteY1" fmla="*/ 0 h 2236498"/>
                <a:gd name="connsiteX2" fmla="*/ 2990355 w 2990355"/>
                <a:gd name="connsiteY2" fmla="*/ 2236498 h 2236498"/>
                <a:gd name="connsiteX3" fmla="*/ 0 w 2990355"/>
                <a:gd name="connsiteY3" fmla="*/ 2236498 h 2236498"/>
                <a:gd name="connsiteX0" fmla="*/ 0 w 3049735"/>
                <a:gd name="connsiteY0" fmla="*/ 2236500 h 2236500"/>
                <a:gd name="connsiteX1" fmla="*/ 3049735 w 3049735"/>
                <a:gd name="connsiteY1" fmla="*/ 0 h 2236500"/>
                <a:gd name="connsiteX2" fmla="*/ 3049735 w 3049735"/>
                <a:gd name="connsiteY2" fmla="*/ 2236498 h 2236500"/>
                <a:gd name="connsiteX3" fmla="*/ 0 w 3049735"/>
                <a:gd name="connsiteY3" fmla="*/ 2236500 h 2236500"/>
              </a:gdLst>
              <a:ahLst/>
              <a:cxnLst>
                <a:cxn ang="0">
                  <a:pos x="connsiteX0" y="connsiteY0"/>
                </a:cxn>
                <a:cxn ang="0">
                  <a:pos x="connsiteX1" y="connsiteY1"/>
                </a:cxn>
                <a:cxn ang="0">
                  <a:pos x="connsiteX2" y="connsiteY2"/>
                </a:cxn>
                <a:cxn ang="0">
                  <a:pos x="connsiteX3" y="connsiteY3"/>
                </a:cxn>
              </a:cxnLst>
              <a:rect l="l" t="t" r="r" b="b"/>
              <a:pathLst>
                <a:path w="3049735" h="2236500">
                  <a:moveTo>
                    <a:pt x="0" y="2236500"/>
                  </a:moveTo>
                  <a:lnTo>
                    <a:pt x="3049735" y="0"/>
                  </a:lnTo>
                  <a:lnTo>
                    <a:pt x="3049735" y="2236498"/>
                  </a:lnTo>
                  <a:lnTo>
                    <a:pt x="0" y="2236500"/>
                  </a:lnTo>
                  <a:close/>
                </a:path>
              </a:pathLst>
            </a:cu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Isosceles Triangle 16"/>
            <p:cNvSpPr/>
            <p:nvPr/>
          </p:nvSpPr>
          <p:spPr>
            <a:xfrm rot="19852538">
              <a:off x="-649055" y="3474019"/>
              <a:ext cx="3659262" cy="1577940"/>
            </a:xfrm>
            <a:custGeom>
              <a:avLst/>
              <a:gdLst>
                <a:gd name="connsiteX0" fmla="*/ 0 w 3522030"/>
                <a:gd name="connsiteY0" fmla="*/ 1577940 h 1577940"/>
                <a:gd name="connsiteX1" fmla="*/ 694157 w 3522030"/>
                <a:gd name="connsiteY1" fmla="*/ 0 h 1577940"/>
                <a:gd name="connsiteX2" fmla="*/ 3522030 w 3522030"/>
                <a:gd name="connsiteY2" fmla="*/ 1577940 h 1577940"/>
                <a:gd name="connsiteX3" fmla="*/ 0 w 3522030"/>
                <a:gd name="connsiteY3" fmla="*/ 1577940 h 1577940"/>
                <a:gd name="connsiteX0" fmla="*/ 0 w 3659262"/>
                <a:gd name="connsiteY0" fmla="*/ 1555857 h 1577940"/>
                <a:gd name="connsiteX1" fmla="*/ 831389 w 3659262"/>
                <a:gd name="connsiteY1" fmla="*/ 0 h 1577940"/>
                <a:gd name="connsiteX2" fmla="*/ 3659262 w 3659262"/>
                <a:gd name="connsiteY2" fmla="*/ 1577940 h 1577940"/>
                <a:gd name="connsiteX3" fmla="*/ 0 w 3659262"/>
                <a:gd name="connsiteY3" fmla="*/ 1555857 h 1577940"/>
              </a:gdLst>
              <a:ahLst/>
              <a:cxnLst>
                <a:cxn ang="0">
                  <a:pos x="connsiteX0" y="connsiteY0"/>
                </a:cxn>
                <a:cxn ang="0">
                  <a:pos x="connsiteX1" y="connsiteY1"/>
                </a:cxn>
                <a:cxn ang="0">
                  <a:pos x="connsiteX2" y="connsiteY2"/>
                </a:cxn>
                <a:cxn ang="0">
                  <a:pos x="connsiteX3" y="connsiteY3"/>
                </a:cxn>
              </a:cxnLst>
              <a:rect l="l" t="t" r="r" b="b"/>
              <a:pathLst>
                <a:path w="3659262" h="1577940">
                  <a:moveTo>
                    <a:pt x="0" y="1555857"/>
                  </a:moveTo>
                  <a:lnTo>
                    <a:pt x="831389" y="0"/>
                  </a:lnTo>
                  <a:lnTo>
                    <a:pt x="3659262" y="1577940"/>
                  </a:lnTo>
                  <a:lnTo>
                    <a:pt x="0" y="155585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5" name="Group 24"/>
          <p:cNvGrpSpPr/>
          <p:nvPr/>
        </p:nvGrpSpPr>
        <p:grpSpPr>
          <a:xfrm>
            <a:off x="-53235" y="2229536"/>
            <a:ext cx="9238097" cy="1936557"/>
            <a:chOff x="-53235" y="2229536"/>
            <a:chExt cx="9238097" cy="1936557"/>
          </a:xfrm>
        </p:grpSpPr>
        <p:sp>
          <p:nvSpPr>
            <p:cNvPr id="11" name="Rectangle 10"/>
            <p:cNvSpPr/>
            <p:nvPr/>
          </p:nvSpPr>
          <p:spPr>
            <a:xfrm>
              <a:off x="-53234" y="2360465"/>
              <a:ext cx="9236690" cy="170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53234" y="2229536"/>
              <a:ext cx="9236690"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53235" y="3957229"/>
              <a:ext cx="9238097"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ctrTitle" hasCustomPrompt="1"/>
          </p:nvPr>
        </p:nvSpPr>
        <p:spPr>
          <a:xfrm>
            <a:off x="685800" y="2340729"/>
            <a:ext cx="7772400" cy="1012071"/>
          </a:xfrm>
        </p:spPr>
        <p:txBody>
          <a:bodyPr/>
          <a:lstStyle>
            <a:lvl1pPr>
              <a:defRPr b="1">
                <a:solidFill>
                  <a:srgbClr val="595959"/>
                </a:solidFill>
                <a:latin typeface="Century Gothic" panose="020B0502020202020204" pitchFamily="34" charset="0"/>
              </a:defRPr>
            </a:lvl1pPr>
          </a:lstStyle>
          <a:p>
            <a:r>
              <a:rPr lang="en-US" dirty="0" smtClean="0"/>
              <a:t>CLICK TO EDIT TITLE STYLE</a:t>
            </a:r>
            <a:endParaRPr lang="en-US" dirty="0"/>
          </a:p>
        </p:txBody>
      </p:sp>
      <p:sp>
        <p:nvSpPr>
          <p:cNvPr id="3" name="Subtitle 2"/>
          <p:cNvSpPr>
            <a:spLocks noGrp="1"/>
          </p:cNvSpPr>
          <p:nvPr>
            <p:ph type="subTitle" idx="1"/>
          </p:nvPr>
        </p:nvSpPr>
        <p:spPr>
          <a:xfrm>
            <a:off x="685800" y="3299661"/>
            <a:ext cx="7772400" cy="762000"/>
          </a:xfrm>
        </p:spPr>
        <p:txBody>
          <a:bodyPr/>
          <a:lstStyle>
            <a:lvl1pPr marL="0" indent="0" algn="ctr">
              <a:buNone/>
              <a:defRPr b="1">
                <a:solidFill>
                  <a:srgbClr val="898989"/>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5" name="Footer Placeholder 4"/>
          <p:cNvSpPr>
            <a:spLocks noGrp="1"/>
          </p:cNvSpPr>
          <p:nvPr>
            <p:ph type="ftr" sz="quarter" idx="11"/>
          </p:nvPr>
        </p:nvSpPr>
        <p:spPr/>
        <p:txBody>
          <a:bodyPr/>
          <a:lstStyle/>
          <a:p>
            <a:endParaRPr lang="en-US">
              <a:solidFill>
                <a:srgbClr val="4B4B4B">
                  <a:tint val="75000"/>
                </a:srgbClr>
              </a:solidFill>
            </a:endParaRPr>
          </a:p>
        </p:txBody>
      </p:sp>
      <p:sp>
        <p:nvSpPr>
          <p:cNvPr id="6" name="Slide Number Placeholder 5"/>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spTree>
    <p:extLst>
      <p:ext uri="{BB962C8B-B14F-4D97-AF65-F5344CB8AC3E}">
        <p14:creationId xmlns:p14="http://schemas.microsoft.com/office/powerpoint/2010/main" val="1346441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4" name="Footer Placeholder 3"/>
          <p:cNvSpPr>
            <a:spLocks noGrp="1"/>
          </p:cNvSpPr>
          <p:nvPr>
            <p:ph type="ftr" sz="quarter" idx="11"/>
          </p:nvPr>
        </p:nvSpPr>
        <p:spPr/>
        <p:txBody>
          <a:bodyPr/>
          <a:lstStyle/>
          <a:p>
            <a:endParaRPr lang="en-US">
              <a:solidFill>
                <a:srgbClr val="4B4B4B">
                  <a:tint val="75000"/>
                </a:srgbClr>
              </a:solidFill>
            </a:endParaRPr>
          </a:p>
        </p:txBody>
      </p:sp>
      <p:sp>
        <p:nvSpPr>
          <p:cNvPr id="5" name="Slide Number Placeholder 4"/>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0" y="5581952"/>
            <a:ext cx="9186530" cy="127604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Content Placeholder 8"/>
          <p:cNvSpPr>
            <a:spLocks noGrp="1"/>
          </p:cNvSpPr>
          <p:nvPr>
            <p:ph sz="quarter" idx="13"/>
          </p:nvPr>
        </p:nvSpPr>
        <p:spPr>
          <a:xfrm>
            <a:off x="457200" y="1600200"/>
            <a:ext cx="8305800" cy="3981450"/>
          </a:xfrm>
        </p:spPr>
        <p:txBody>
          <a:bodyPr/>
          <a:lstStyle>
            <a:lvl1pPr>
              <a:defRPr>
                <a:solidFill>
                  <a:srgbClr val="000000"/>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5251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4" name="Footer Placeholder 3"/>
          <p:cNvSpPr>
            <a:spLocks noGrp="1"/>
          </p:cNvSpPr>
          <p:nvPr>
            <p:ph type="ftr" sz="quarter" idx="11"/>
          </p:nvPr>
        </p:nvSpPr>
        <p:spPr/>
        <p:txBody>
          <a:bodyPr/>
          <a:lstStyle/>
          <a:p>
            <a:endParaRPr lang="en-US">
              <a:solidFill>
                <a:srgbClr val="4B4B4B">
                  <a:tint val="75000"/>
                </a:srgbClr>
              </a:solidFill>
            </a:endParaRPr>
          </a:p>
        </p:txBody>
      </p:sp>
      <p:sp>
        <p:nvSpPr>
          <p:cNvPr id="5" name="Slide Number Placeholder 4"/>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0" y="5581952"/>
            <a:ext cx="9186530" cy="127604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Content Placeholder 8"/>
          <p:cNvSpPr>
            <a:spLocks noGrp="1"/>
          </p:cNvSpPr>
          <p:nvPr>
            <p:ph sz="quarter" idx="13"/>
          </p:nvPr>
        </p:nvSpPr>
        <p:spPr>
          <a:xfrm>
            <a:off x="457200" y="1600200"/>
            <a:ext cx="4495800" cy="3981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4"/>
          </p:nvPr>
        </p:nvSpPr>
        <p:spPr>
          <a:xfrm>
            <a:off x="5181600" y="2819400"/>
            <a:ext cx="3810000" cy="2667000"/>
          </a:xfrm>
        </p:spPr>
        <p:txBody>
          <a:bodyPr/>
          <a:lstStyle/>
          <a:p>
            <a:r>
              <a:rPr lang="en-US" smtClean="0"/>
              <a:t>Click icon to add picture</a:t>
            </a:r>
            <a:endParaRPr lang="en-US"/>
          </a:p>
        </p:txBody>
      </p:sp>
    </p:spTree>
    <p:extLst>
      <p:ext uri="{BB962C8B-B14F-4D97-AF65-F5344CB8AC3E}">
        <p14:creationId xmlns:p14="http://schemas.microsoft.com/office/powerpoint/2010/main" val="1662376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617" t="37238" r="52311" b="37238"/>
          <a:stretch/>
        </p:blipFill>
        <p:spPr>
          <a:xfrm>
            <a:off x="9372600" y="3505200"/>
            <a:ext cx="3158201" cy="2362199"/>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3809999"/>
            <a:ext cx="8229600" cy="2057401"/>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5" name="Footer Placeholder 4"/>
          <p:cNvSpPr>
            <a:spLocks noGrp="1"/>
          </p:cNvSpPr>
          <p:nvPr>
            <p:ph type="ftr" sz="quarter" idx="11"/>
          </p:nvPr>
        </p:nvSpPr>
        <p:spPr/>
        <p:txBody>
          <a:bodyPr/>
          <a:lstStyle/>
          <a:p>
            <a:endParaRPr lang="en-US">
              <a:solidFill>
                <a:srgbClr val="4B4B4B">
                  <a:tint val="75000"/>
                </a:srgbClr>
              </a:solidFill>
            </a:endParaRPr>
          </a:p>
        </p:txBody>
      </p:sp>
      <p:sp>
        <p:nvSpPr>
          <p:cNvPr id="6" name="Slide Number Placeholder 5"/>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sp>
        <p:nvSpPr>
          <p:cNvPr id="8" name="Right Triangle 7"/>
          <p:cNvSpPr/>
          <p:nvPr userDrawn="1"/>
        </p:nvSpPr>
        <p:spPr>
          <a:xfrm>
            <a:off x="0" y="5715001"/>
            <a:ext cx="7086600" cy="1142999"/>
          </a:xfrm>
          <a:prstGeom prst="rtTriangle">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Parallelogram 9"/>
          <p:cNvSpPr/>
          <p:nvPr userDrawn="1"/>
        </p:nvSpPr>
        <p:spPr>
          <a:xfrm rot="535789">
            <a:off x="-39483" y="6002409"/>
            <a:ext cx="5490398" cy="217995"/>
          </a:xfrm>
          <a:custGeom>
            <a:avLst/>
            <a:gdLst>
              <a:gd name="connsiteX0" fmla="*/ 0 w 5680327"/>
              <a:gd name="connsiteY0" fmla="*/ 189227 h 189227"/>
              <a:gd name="connsiteX1" fmla="*/ 47307 w 5680327"/>
              <a:gd name="connsiteY1" fmla="*/ 0 h 189227"/>
              <a:gd name="connsiteX2" fmla="*/ 5680327 w 5680327"/>
              <a:gd name="connsiteY2" fmla="*/ 0 h 189227"/>
              <a:gd name="connsiteX3" fmla="*/ 5633020 w 5680327"/>
              <a:gd name="connsiteY3" fmla="*/ 189227 h 189227"/>
              <a:gd name="connsiteX4" fmla="*/ 0 w 5680327"/>
              <a:gd name="connsiteY4" fmla="*/ 189227 h 189227"/>
              <a:gd name="connsiteX0" fmla="*/ 206212 w 5633020"/>
              <a:gd name="connsiteY0" fmla="*/ 207243 h 207243"/>
              <a:gd name="connsiteX1" fmla="*/ 0 w 5633020"/>
              <a:gd name="connsiteY1" fmla="*/ 0 h 207243"/>
              <a:gd name="connsiteX2" fmla="*/ 5633020 w 5633020"/>
              <a:gd name="connsiteY2" fmla="*/ 0 h 207243"/>
              <a:gd name="connsiteX3" fmla="*/ 5585713 w 5633020"/>
              <a:gd name="connsiteY3" fmla="*/ 189227 h 207243"/>
              <a:gd name="connsiteX4" fmla="*/ 206212 w 5633020"/>
              <a:gd name="connsiteY4" fmla="*/ 207243 h 207243"/>
              <a:gd name="connsiteX0" fmla="*/ 63590 w 5490398"/>
              <a:gd name="connsiteY0" fmla="*/ 220012 h 220012"/>
              <a:gd name="connsiteX1" fmla="*/ 0 w 5490398"/>
              <a:gd name="connsiteY1" fmla="*/ 0 h 220012"/>
              <a:gd name="connsiteX2" fmla="*/ 5490398 w 5490398"/>
              <a:gd name="connsiteY2" fmla="*/ 12769 h 220012"/>
              <a:gd name="connsiteX3" fmla="*/ 5443091 w 5490398"/>
              <a:gd name="connsiteY3" fmla="*/ 201996 h 220012"/>
              <a:gd name="connsiteX4" fmla="*/ 63590 w 5490398"/>
              <a:gd name="connsiteY4" fmla="*/ 220012 h 220012"/>
              <a:gd name="connsiteX0" fmla="*/ 15064 w 5490398"/>
              <a:gd name="connsiteY0" fmla="*/ 217995 h 217995"/>
              <a:gd name="connsiteX1" fmla="*/ 0 w 5490398"/>
              <a:gd name="connsiteY1" fmla="*/ 0 h 217995"/>
              <a:gd name="connsiteX2" fmla="*/ 5490398 w 5490398"/>
              <a:gd name="connsiteY2" fmla="*/ 12769 h 217995"/>
              <a:gd name="connsiteX3" fmla="*/ 5443091 w 5490398"/>
              <a:gd name="connsiteY3" fmla="*/ 201996 h 217995"/>
              <a:gd name="connsiteX4" fmla="*/ 15064 w 5490398"/>
              <a:gd name="connsiteY4" fmla="*/ 217995 h 21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398" h="217995">
                <a:moveTo>
                  <a:pt x="15064" y="217995"/>
                </a:moveTo>
                <a:lnTo>
                  <a:pt x="0" y="0"/>
                </a:lnTo>
                <a:lnTo>
                  <a:pt x="5490398" y="12769"/>
                </a:lnTo>
                <a:lnTo>
                  <a:pt x="5443091" y="201996"/>
                </a:lnTo>
                <a:lnTo>
                  <a:pt x="15064" y="217995"/>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ight Triangle 8"/>
          <p:cNvSpPr/>
          <p:nvPr userDrawn="1"/>
        </p:nvSpPr>
        <p:spPr>
          <a:xfrm flipH="1">
            <a:off x="2801156" y="5715001"/>
            <a:ext cx="6400800" cy="1142999"/>
          </a:xfrm>
          <a:prstGeom prst="rtTriangle">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3" name="Group 12"/>
          <p:cNvGrpSpPr/>
          <p:nvPr userDrawn="1"/>
        </p:nvGrpSpPr>
        <p:grpSpPr>
          <a:xfrm>
            <a:off x="885824" y="2009775"/>
            <a:ext cx="1524000" cy="914400"/>
            <a:chOff x="885824" y="2009775"/>
            <a:chExt cx="1524000" cy="914400"/>
          </a:xfrm>
        </p:grpSpPr>
        <p:sp>
          <p:nvSpPr>
            <p:cNvPr id="11" name="Pentagon 10"/>
            <p:cNvSpPr/>
            <p:nvPr userDrawn="1"/>
          </p:nvSpPr>
          <p:spPr>
            <a:xfrm>
              <a:off x="885824" y="2009775"/>
              <a:ext cx="1524000" cy="914400"/>
            </a:xfrm>
            <a:prstGeom prst="homePlate">
              <a:avLst>
                <a:gd name="adj" fmla="val 26042"/>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a:xfrm>
              <a:off x="885824"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4" name="Group 13"/>
          <p:cNvGrpSpPr/>
          <p:nvPr userDrawn="1"/>
        </p:nvGrpSpPr>
        <p:grpSpPr>
          <a:xfrm>
            <a:off x="4800600" y="1981200"/>
            <a:ext cx="1524000" cy="914400"/>
            <a:chOff x="885824" y="2009775"/>
            <a:chExt cx="1524000" cy="914400"/>
          </a:xfrm>
        </p:grpSpPr>
        <p:sp>
          <p:nvSpPr>
            <p:cNvPr id="15" name="Pentagon 14"/>
            <p:cNvSpPr/>
            <p:nvPr userDrawn="1"/>
          </p:nvSpPr>
          <p:spPr>
            <a:xfrm>
              <a:off x="885824" y="2009775"/>
              <a:ext cx="1524000" cy="914400"/>
            </a:xfrm>
            <a:prstGeom prst="homePlate">
              <a:avLst>
                <a:gd name="adj" fmla="val 26042"/>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a:xfrm>
              <a:off x="885824"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3" name="Group 22"/>
          <p:cNvGrpSpPr/>
          <p:nvPr userDrawn="1"/>
        </p:nvGrpSpPr>
        <p:grpSpPr>
          <a:xfrm>
            <a:off x="2848781" y="2009775"/>
            <a:ext cx="1524000" cy="914400"/>
            <a:chOff x="2971800" y="2009775"/>
            <a:chExt cx="1524000" cy="914400"/>
          </a:xfrm>
        </p:grpSpPr>
        <p:sp>
          <p:nvSpPr>
            <p:cNvPr id="18" name="Pentagon 17"/>
            <p:cNvSpPr/>
            <p:nvPr userDrawn="1"/>
          </p:nvSpPr>
          <p:spPr>
            <a:xfrm>
              <a:off x="2971800" y="2009775"/>
              <a:ext cx="1524000" cy="914400"/>
            </a:xfrm>
            <a:prstGeom prst="homePlate">
              <a:avLst>
                <a:gd name="adj" fmla="val 26042"/>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2971800"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1" name="Pentagon 20"/>
          <p:cNvSpPr/>
          <p:nvPr userDrawn="1"/>
        </p:nvSpPr>
        <p:spPr>
          <a:xfrm>
            <a:off x="6796087" y="2009775"/>
            <a:ext cx="1524000" cy="914400"/>
          </a:xfrm>
          <a:prstGeom prst="homePlate">
            <a:avLst>
              <a:gd name="adj" fmla="val 26042"/>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userDrawn="1"/>
        </p:nvSpPr>
        <p:spPr>
          <a:xfrm>
            <a:off x="6796087"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Text Placeholder 24"/>
          <p:cNvSpPr>
            <a:spLocks noGrp="1"/>
          </p:cNvSpPr>
          <p:nvPr>
            <p:ph type="body" sz="quarter" idx="13"/>
          </p:nvPr>
        </p:nvSpPr>
        <p:spPr>
          <a:xfrm>
            <a:off x="885825"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27" name="Text Placeholder 24"/>
          <p:cNvSpPr>
            <a:spLocks noGrp="1"/>
          </p:cNvSpPr>
          <p:nvPr>
            <p:ph type="body" sz="quarter" idx="14"/>
          </p:nvPr>
        </p:nvSpPr>
        <p:spPr>
          <a:xfrm>
            <a:off x="2839256"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28" name="Text Placeholder 24"/>
          <p:cNvSpPr>
            <a:spLocks noGrp="1"/>
          </p:cNvSpPr>
          <p:nvPr>
            <p:ph type="body" sz="quarter" idx="15"/>
          </p:nvPr>
        </p:nvSpPr>
        <p:spPr>
          <a:xfrm>
            <a:off x="4772025"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29" name="Text Placeholder 24"/>
          <p:cNvSpPr>
            <a:spLocks noGrp="1"/>
          </p:cNvSpPr>
          <p:nvPr>
            <p:ph type="body" sz="quarter" idx="16"/>
          </p:nvPr>
        </p:nvSpPr>
        <p:spPr>
          <a:xfrm>
            <a:off x="6725456"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31" name="Text Placeholder 30"/>
          <p:cNvSpPr>
            <a:spLocks noGrp="1"/>
          </p:cNvSpPr>
          <p:nvPr>
            <p:ph type="body" sz="quarter" idx="17" hasCustomPrompt="1"/>
          </p:nvPr>
        </p:nvSpPr>
        <p:spPr>
          <a:xfrm>
            <a:off x="885825" y="2238376"/>
            <a:ext cx="942975" cy="400050"/>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sp>
        <p:nvSpPr>
          <p:cNvPr id="32" name="Text Placeholder 30"/>
          <p:cNvSpPr>
            <a:spLocks noGrp="1"/>
          </p:cNvSpPr>
          <p:nvPr>
            <p:ph type="body" sz="quarter" idx="18" hasCustomPrompt="1"/>
          </p:nvPr>
        </p:nvSpPr>
        <p:spPr>
          <a:xfrm>
            <a:off x="2848780" y="2246948"/>
            <a:ext cx="942975" cy="440055"/>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sp>
        <p:nvSpPr>
          <p:cNvPr id="33" name="Text Placeholder 30"/>
          <p:cNvSpPr>
            <a:spLocks noGrp="1"/>
          </p:cNvSpPr>
          <p:nvPr>
            <p:ph type="body" sz="quarter" idx="19" hasCustomPrompt="1"/>
          </p:nvPr>
        </p:nvSpPr>
        <p:spPr>
          <a:xfrm>
            <a:off x="4800600" y="2209800"/>
            <a:ext cx="942975" cy="400050"/>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sp>
        <p:nvSpPr>
          <p:cNvPr id="34" name="Text Placeholder 30"/>
          <p:cNvSpPr>
            <a:spLocks noGrp="1"/>
          </p:cNvSpPr>
          <p:nvPr>
            <p:ph type="body" sz="quarter" idx="20" hasCustomPrompt="1"/>
          </p:nvPr>
        </p:nvSpPr>
        <p:spPr>
          <a:xfrm>
            <a:off x="6796086" y="2209800"/>
            <a:ext cx="942975" cy="400050"/>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pic>
        <p:nvPicPr>
          <p:cNvPr id="35" name="Picture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2040029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2072" t="37238" r="5856" b="37238"/>
          <a:stretch/>
        </p:blipFill>
        <p:spPr>
          <a:xfrm>
            <a:off x="9455037" y="4648200"/>
            <a:ext cx="2743200" cy="20517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4" name="Footer Placeholder 3"/>
          <p:cNvSpPr>
            <a:spLocks noGrp="1"/>
          </p:cNvSpPr>
          <p:nvPr>
            <p:ph type="ftr" sz="quarter" idx="11"/>
          </p:nvPr>
        </p:nvSpPr>
        <p:spPr/>
        <p:txBody>
          <a:bodyPr/>
          <a:lstStyle/>
          <a:p>
            <a:endParaRPr lang="en-US">
              <a:solidFill>
                <a:srgbClr val="4B4B4B">
                  <a:tint val="75000"/>
                </a:srgbClr>
              </a:solidFill>
            </a:endParaRPr>
          </a:p>
        </p:txBody>
      </p:sp>
      <p:sp>
        <p:nvSpPr>
          <p:cNvPr id="5" name="Slide Number Placeholder 4"/>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54" y="5581952"/>
            <a:ext cx="9167854" cy="1276048"/>
          </a:xfrm>
          <a:prstGeom prst="rect">
            <a:avLst/>
          </a:prstGeom>
        </p:spPr>
      </p:pic>
      <p:sp>
        <p:nvSpPr>
          <p:cNvPr id="8" name="Hexagon 7"/>
          <p:cNvSpPr/>
          <p:nvPr userDrawn="1"/>
        </p:nvSpPr>
        <p:spPr>
          <a:xfrm>
            <a:off x="3429000" y="1504950"/>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Hexagon 9"/>
          <p:cNvSpPr/>
          <p:nvPr userDrawn="1"/>
        </p:nvSpPr>
        <p:spPr>
          <a:xfrm>
            <a:off x="2438400" y="3657600"/>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Hexagon 10"/>
          <p:cNvSpPr/>
          <p:nvPr userDrawn="1"/>
        </p:nvSpPr>
        <p:spPr>
          <a:xfrm>
            <a:off x="2438400" y="2286000"/>
            <a:ext cx="1143000" cy="1085850"/>
          </a:xfrm>
          <a:prstGeom prst="hexagon">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Hexagon 11"/>
          <p:cNvSpPr/>
          <p:nvPr userDrawn="1"/>
        </p:nvSpPr>
        <p:spPr>
          <a:xfrm>
            <a:off x="3429000" y="4458002"/>
            <a:ext cx="1143000" cy="1085850"/>
          </a:xfrm>
          <a:prstGeom prst="hexagon">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Content Placeholder 12"/>
          <p:cNvSpPr>
            <a:spLocks noGrp="1"/>
          </p:cNvSpPr>
          <p:nvPr>
            <p:ph sz="quarter" idx="13" hasCustomPrompt="1"/>
          </p:nvPr>
        </p:nvSpPr>
        <p:spPr>
          <a:xfrm>
            <a:off x="3514725" y="1752600"/>
            <a:ext cx="1057275" cy="762000"/>
          </a:xfrm>
        </p:spPr>
        <p:txBody>
          <a:bodyPr/>
          <a:lstStyle>
            <a:lvl1pPr marL="0" indent="0">
              <a:buFontTx/>
              <a:buNone/>
              <a:defRPr>
                <a:solidFill>
                  <a:schemeClr val="bg1"/>
                </a:solidFill>
              </a:defRPr>
            </a:lvl1pPr>
          </a:lstStyle>
          <a:p>
            <a:pPr lvl="0"/>
            <a:r>
              <a:rPr lang="en-US" dirty="0" smtClean="0"/>
              <a:t>edit</a:t>
            </a:r>
          </a:p>
        </p:txBody>
      </p:sp>
      <p:sp>
        <p:nvSpPr>
          <p:cNvPr id="15" name="Content Placeholder 12"/>
          <p:cNvSpPr>
            <a:spLocks noGrp="1"/>
          </p:cNvSpPr>
          <p:nvPr>
            <p:ph sz="quarter" idx="14" hasCustomPrompt="1"/>
          </p:nvPr>
        </p:nvSpPr>
        <p:spPr>
          <a:xfrm>
            <a:off x="2533650" y="2514600"/>
            <a:ext cx="1057275" cy="762000"/>
          </a:xfrm>
        </p:spPr>
        <p:txBody>
          <a:bodyPr/>
          <a:lstStyle>
            <a:lvl1pPr marL="0" indent="0">
              <a:buFontTx/>
              <a:buNone/>
              <a:defRPr>
                <a:solidFill>
                  <a:schemeClr val="bg1"/>
                </a:solidFill>
              </a:defRPr>
            </a:lvl1pPr>
          </a:lstStyle>
          <a:p>
            <a:pPr lvl="0"/>
            <a:r>
              <a:rPr lang="en-US" dirty="0" smtClean="0"/>
              <a:t>edit</a:t>
            </a:r>
          </a:p>
        </p:txBody>
      </p:sp>
      <p:sp>
        <p:nvSpPr>
          <p:cNvPr id="16" name="Content Placeholder 12"/>
          <p:cNvSpPr>
            <a:spLocks noGrp="1"/>
          </p:cNvSpPr>
          <p:nvPr>
            <p:ph sz="quarter" idx="15" hasCustomPrompt="1"/>
          </p:nvPr>
        </p:nvSpPr>
        <p:spPr>
          <a:xfrm>
            <a:off x="2514600" y="3886200"/>
            <a:ext cx="1057275" cy="762000"/>
          </a:xfrm>
        </p:spPr>
        <p:txBody>
          <a:bodyPr/>
          <a:lstStyle>
            <a:lvl1pPr marL="0" indent="0">
              <a:buFontTx/>
              <a:buNone/>
              <a:defRPr>
                <a:solidFill>
                  <a:schemeClr val="bg1"/>
                </a:solidFill>
              </a:defRPr>
            </a:lvl1pPr>
          </a:lstStyle>
          <a:p>
            <a:pPr lvl="0"/>
            <a:r>
              <a:rPr lang="en-US" dirty="0" smtClean="0"/>
              <a:t>edit</a:t>
            </a:r>
          </a:p>
        </p:txBody>
      </p:sp>
      <p:sp>
        <p:nvSpPr>
          <p:cNvPr id="17" name="Content Placeholder 12"/>
          <p:cNvSpPr>
            <a:spLocks noGrp="1"/>
          </p:cNvSpPr>
          <p:nvPr>
            <p:ph sz="quarter" idx="16" hasCustomPrompt="1"/>
          </p:nvPr>
        </p:nvSpPr>
        <p:spPr>
          <a:xfrm>
            <a:off x="3514725" y="4695825"/>
            <a:ext cx="1057275" cy="762000"/>
          </a:xfrm>
        </p:spPr>
        <p:txBody>
          <a:bodyPr/>
          <a:lstStyle>
            <a:lvl1pPr marL="0" indent="0">
              <a:buFontTx/>
              <a:buNone/>
              <a:defRPr>
                <a:solidFill>
                  <a:schemeClr val="bg1"/>
                </a:solidFill>
              </a:defRPr>
            </a:lvl1pPr>
          </a:lstStyle>
          <a:p>
            <a:pPr lvl="0"/>
            <a:r>
              <a:rPr lang="en-US" dirty="0" smtClean="0"/>
              <a:t>edit</a:t>
            </a: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19" name="Text Placeholder 18"/>
          <p:cNvSpPr>
            <a:spLocks noGrp="1"/>
          </p:cNvSpPr>
          <p:nvPr>
            <p:ph type="body" sz="quarter" idx="17"/>
          </p:nvPr>
        </p:nvSpPr>
        <p:spPr>
          <a:xfrm>
            <a:off x="4724400" y="1752600"/>
            <a:ext cx="2286000" cy="6858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1" name="Text Placeholder 18"/>
          <p:cNvSpPr>
            <a:spLocks noGrp="1"/>
          </p:cNvSpPr>
          <p:nvPr>
            <p:ph type="body" sz="quarter" idx="18"/>
          </p:nvPr>
        </p:nvSpPr>
        <p:spPr>
          <a:xfrm>
            <a:off x="3733800" y="3200400"/>
            <a:ext cx="4800600" cy="6858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2" name="Text Placeholder 18"/>
          <p:cNvSpPr>
            <a:spLocks noGrp="1"/>
          </p:cNvSpPr>
          <p:nvPr>
            <p:ph type="body" sz="quarter" idx="19"/>
          </p:nvPr>
        </p:nvSpPr>
        <p:spPr>
          <a:xfrm>
            <a:off x="4724400" y="4658027"/>
            <a:ext cx="2286000" cy="6858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3" name="Text Placeholder 18"/>
          <p:cNvSpPr>
            <a:spLocks noGrp="1"/>
          </p:cNvSpPr>
          <p:nvPr>
            <p:ph type="body" sz="quarter" idx="20"/>
          </p:nvPr>
        </p:nvSpPr>
        <p:spPr>
          <a:xfrm>
            <a:off x="533400" y="3857625"/>
            <a:ext cx="1905000" cy="685800"/>
          </a:xfrm>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4" name="Text Placeholder 18"/>
          <p:cNvSpPr>
            <a:spLocks noGrp="1"/>
          </p:cNvSpPr>
          <p:nvPr>
            <p:ph type="body" sz="quarter" idx="21"/>
          </p:nvPr>
        </p:nvSpPr>
        <p:spPr>
          <a:xfrm>
            <a:off x="457200" y="2486025"/>
            <a:ext cx="1905000" cy="685800"/>
          </a:xfrm>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517112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solidFill>
                  <a:prstClr val="black">
                    <a:tint val="75000"/>
                  </a:prstClr>
                </a:solidFill>
              </a:rPr>
              <a:pPr/>
              <a:t>1/26/2018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8EDA3B-7CC4-4CBB-87A2-3561D0DA2650}"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54" y="5581952"/>
            <a:ext cx="9167854" cy="1276048"/>
          </a:xfrm>
          <a:prstGeom prst="rect">
            <a:avLst/>
          </a:prstGeom>
        </p:spPr>
      </p:pic>
      <p:sp>
        <p:nvSpPr>
          <p:cNvPr id="8" name="Hexagon 7"/>
          <p:cNvSpPr/>
          <p:nvPr userDrawn="1"/>
        </p:nvSpPr>
        <p:spPr>
          <a:xfrm>
            <a:off x="1371600" y="1508494"/>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Hexagon 9"/>
          <p:cNvSpPr/>
          <p:nvPr userDrawn="1"/>
        </p:nvSpPr>
        <p:spPr>
          <a:xfrm>
            <a:off x="1488558" y="4496102"/>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Hexagon 11"/>
          <p:cNvSpPr/>
          <p:nvPr userDrawn="1"/>
        </p:nvSpPr>
        <p:spPr>
          <a:xfrm>
            <a:off x="592765" y="2895600"/>
            <a:ext cx="1143000" cy="1085850"/>
          </a:xfrm>
          <a:prstGeom prst="hexagon">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Content Placeholder 12"/>
          <p:cNvSpPr>
            <a:spLocks noGrp="1"/>
          </p:cNvSpPr>
          <p:nvPr>
            <p:ph sz="quarter" idx="13" hasCustomPrompt="1"/>
          </p:nvPr>
        </p:nvSpPr>
        <p:spPr>
          <a:xfrm>
            <a:off x="1457325" y="1756144"/>
            <a:ext cx="1057275" cy="762000"/>
          </a:xfrm>
        </p:spPr>
        <p:txBody>
          <a:bodyPr/>
          <a:lstStyle>
            <a:lvl1pPr marL="0" indent="0">
              <a:buFontTx/>
              <a:buNone/>
              <a:defRPr>
                <a:solidFill>
                  <a:schemeClr val="bg1"/>
                </a:solidFill>
              </a:defRPr>
            </a:lvl1pPr>
          </a:lstStyle>
          <a:p>
            <a:pPr lvl="0"/>
            <a:r>
              <a:rPr lang="en-US" dirty="0" smtClean="0"/>
              <a:t>edit</a:t>
            </a:r>
          </a:p>
        </p:txBody>
      </p:sp>
      <p:sp>
        <p:nvSpPr>
          <p:cNvPr id="16" name="Content Placeholder 12"/>
          <p:cNvSpPr>
            <a:spLocks noGrp="1"/>
          </p:cNvSpPr>
          <p:nvPr>
            <p:ph sz="quarter" idx="15" hasCustomPrompt="1"/>
          </p:nvPr>
        </p:nvSpPr>
        <p:spPr>
          <a:xfrm>
            <a:off x="1564758" y="4724702"/>
            <a:ext cx="1057275" cy="762000"/>
          </a:xfrm>
        </p:spPr>
        <p:txBody>
          <a:bodyPr/>
          <a:lstStyle>
            <a:lvl1pPr marL="0" indent="0">
              <a:buFontTx/>
              <a:buNone/>
              <a:defRPr>
                <a:solidFill>
                  <a:schemeClr val="bg1"/>
                </a:solidFill>
              </a:defRPr>
            </a:lvl1pPr>
          </a:lstStyle>
          <a:p>
            <a:pPr lvl="0"/>
            <a:r>
              <a:rPr lang="en-US" dirty="0" smtClean="0"/>
              <a:t>edit</a:t>
            </a:r>
          </a:p>
        </p:txBody>
      </p:sp>
      <p:sp>
        <p:nvSpPr>
          <p:cNvPr id="17" name="Content Placeholder 12"/>
          <p:cNvSpPr>
            <a:spLocks noGrp="1"/>
          </p:cNvSpPr>
          <p:nvPr>
            <p:ph sz="quarter" idx="16" hasCustomPrompt="1"/>
          </p:nvPr>
        </p:nvSpPr>
        <p:spPr>
          <a:xfrm>
            <a:off x="678490" y="3133423"/>
            <a:ext cx="1057275" cy="762000"/>
          </a:xfrm>
        </p:spPr>
        <p:txBody>
          <a:bodyPr/>
          <a:lstStyle>
            <a:lvl1pPr marL="0" indent="0">
              <a:buFontTx/>
              <a:buNone/>
              <a:defRPr>
                <a:solidFill>
                  <a:schemeClr val="bg1"/>
                </a:solidFill>
              </a:defRPr>
            </a:lvl1pPr>
          </a:lstStyle>
          <a:p>
            <a:pPr lvl="0"/>
            <a:r>
              <a:rPr lang="en-US" dirty="0" smtClean="0"/>
              <a:t>edit</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19" name="Text Placeholder 18"/>
          <p:cNvSpPr>
            <a:spLocks noGrp="1"/>
          </p:cNvSpPr>
          <p:nvPr>
            <p:ph type="body" sz="quarter" idx="17"/>
          </p:nvPr>
        </p:nvSpPr>
        <p:spPr>
          <a:xfrm>
            <a:off x="2666999" y="1756144"/>
            <a:ext cx="4546375" cy="6858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1" name="Text Placeholder 18"/>
          <p:cNvSpPr>
            <a:spLocks noGrp="1"/>
          </p:cNvSpPr>
          <p:nvPr>
            <p:ph type="body" sz="quarter" idx="18"/>
          </p:nvPr>
        </p:nvSpPr>
        <p:spPr>
          <a:xfrm>
            <a:off x="2649279" y="4496102"/>
            <a:ext cx="5577254" cy="108585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2" name="Text Placeholder 18"/>
          <p:cNvSpPr>
            <a:spLocks noGrp="1"/>
          </p:cNvSpPr>
          <p:nvPr>
            <p:ph type="body" sz="quarter" idx="19"/>
          </p:nvPr>
        </p:nvSpPr>
        <p:spPr>
          <a:xfrm>
            <a:off x="1888165" y="3095625"/>
            <a:ext cx="3619500" cy="6858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27076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400" b="1" kern="1200" dirty="0">
                <a:solidFill>
                  <a:schemeClr val="tx1">
                    <a:lumMod val="75000"/>
                    <a:lumOff val="25000"/>
                  </a:schemeClr>
                </a:solidFill>
                <a:latin typeface="Century Gothic" panose="020B0502020202020204" pitchFamily="34" charset="0"/>
                <a:ea typeface="+mj-ea"/>
                <a:cs typeface="+mj-cs"/>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0" y="5581952"/>
            <a:ext cx="9186530" cy="12760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Content Placeholder 8"/>
          <p:cNvSpPr>
            <a:spLocks noGrp="1"/>
          </p:cNvSpPr>
          <p:nvPr>
            <p:ph sz="quarter" idx="13"/>
          </p:nvPr>
        </p:nvSpPr>
        <p:spPr>
          <a:xfrm>
            <a:off x="457200" y="1600200"/>
            <a:ext cx="4495800" cy="3981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4"/>
          </p:nvPr>
        </p:nvSpPr>
        <p:spPr>
          <a:xfrm>
            <a:off x="5181600" y="2819400"/>
            <a:ext cx="3810000" cy="2667000"/>
          </a:xfrm>
        </p:spPr>
        <p:txBody>
          <a:bodyPr/>
          <a:lstStyle/>
          <a:p>
            <a:r>
              <a:rPr lang="en-US" smtClean="0"/>
              <a:t>Click icon to add picture</a:t>
            </a:r>
            <a:endParaRPr lang="en-US"/>
          </a:p>
        </p:txBody>
      </p:sp>
    </p:spTree>
    <p:extLst>
      <p:ext uri="{BB962C8B-B14F-4D97-AF65-F5344CB8AC3E}">
        <p14:creationId xmlns:p14="http://schemas.microsoft.com/office/powerpoint/2010/main" val="1021068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4" name="Footer Placeholder 3"/>
          <p:cNvSpPr>
            <a:spLocks noGrp="1"/>
          </p:cNvSpPr>
          <p:nvPr>
            <p:ph type="ftr" sz="quarter" idx="11"/>
          </p:nvPr>
        </p:nvSpPr>
        <p:spPr/>
        <p:txBody>
          <a:bodyPr/>
          <a:lstStyle/>
          <a:p>
            <a:endParaRPr lang="en-US">
              <a:solidFill>
                <a:srgbClr val="4B4B4B">
                  <a:tint val="75000"/>
                </a:srgbClr>
              </a:solidFill>
            </a:endParaRPr>
          </a:p>
        </p:txBody>
      </p:sp>
      <p:sp>
        <p:nvSpPr>
          <p:cNvPr id="5" name="Slide Number Placeholder 4"/>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4950" t="67098" r="52978" b="7378"/>
          <a:stretch/>
        </p:blipFill>
        <p:spPr>
          <a:xfrm>
            <a:off x="9296400" y="3876860"/>
            <a:ext cx="2590800" cy="19378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53" y="5581952"/>
            <a:ext cx="9167854" cy="127604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Oval 8"/>
          <p:cNvSpPr/>
          <p:nvPr userDrawn="1"/>
        </p:nvSpPr>
        <p:spPr>
          <a:xfrm>
            <a:off x="3352800" y="1876425"/>
            <a:ext cx="990600" cy="1228725"/>
          </a:xfrm>
          <a:prstGeom prst="ellipse">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Oval 9"/>
          <p:cNvSpPr/>
          <p:nvPr userDrawn="1"/>
        </p:nvSpPr>
        <p:spPr>
          <a:xfrm>
            <a:off x="4800600" y="3657600"/>
            <a:ext cx="990600" cy="1228725"/>
          </a:xfrm>
          <a:prstGeom prst="ellipse">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p:cNvSpPr/>
          <p:nvPr userDrawn="1"/>
        </p:nvSpPr>
        <p:spPr>
          <a:xfrm>
            <a:off x="4810125" y="1876425"/>
            <a:ext cx="990600" cy="1228725"/>
          </a:xfrm>
          <a:prstGeom prst="ellipse">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p:cNvSpPr/>
          <p:nvPr userDrawn="1"/>
        </p:nvSpPr>
        <p:spPr>
          <a:xfrm>
            <a:off x="3352800" y="3657600"/>
            <a:ext cx="990600" cy="1228725"/>
          </a:xfrm>
          <a:prstGeom prst="ellipse">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Oval 12"/>
          <p:cNvSpPr/>
          <p:nvPr userDrawn="1"/>
        </p:nvSpPr>
        <p:spPr>
          <a:xfrm>
            <a:off x="4191000" y="2924360"/>
            <a:ext cx="762000" cy="990600"/>
          </a:xfrm>
          <a:prstGeom prst="ellipse">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14"/>
          <p:cNvSpPr>
            <a:spLocks noGrp="1"/>
          </p:cNvSpPr>
          <p:nvPr>
            <p:ph type="body" sz="quarter" idx="13"/>
          </p:nvPr>
        </p:nvSpPr>
        <p:spPr>
          <a:xfrm>
            <a:off x="1066800" y="2133600"/>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6" name="Text Placeholder 14"/>
          <p:cNvSpPr>
            <a:spLocks noGrp="1"/>
          </p:cNvSpPr>
          <p:nvPr>
            <p:ph type="body" sz="quarter" idx="14"/>
          </p:nvPr>
        </p:nvSpPr>
        <p:spPr>
          <a:xfrm>
            <a:off x="1066800" y="3943535"/>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7" name="Text Placeholder 14"/>
          <p:cNvSpPr>
            <a:spLocks noGrp="1"/>
          </p:cNvSpPr>
          <p:nvPr>
            <p:ph type="body" sz="quarter" idx="15"/>
          </p:nvPr>
        </p:nvSpPr>
        <p:spPr>
          <a:xfrm>
            <a:off x="6124575" y="2095500"/>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8" name="Text Placeholder 14"/>
          <p:cNvSpPr>
            <a:spLocks noGrp="1"/>
          </p:cNvSpPr>
          <p:nvPr>
            <p:ph type="body" sz="quarter" idx="16"/>
          </p:nvPr>
        </p:nvSpPr>
        <p:spPr>
          <a:xfrm>
            <a:off x="6134100" y="3990975"/>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3313761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4" name="Footer Placeholder 3"/>
          <p:cNvSpPr>
            <a:spLocks noGrp="1"/>
          </p:cNvSpPr>
          <p:nvPr>
            <p:ph type="ftr" sz="quarter" idx="11"/>
          </p:nvPr>
        </p:nvSpPr>
        <p:spPr/>
        <p:txBody>
          <a:bodyPr/>
          <a:lstStyle/>
          <a:p>
            <a:endParaRPr lang="en-US">
              <a:solidFill>
                <a:srgbClr val="4B4B4B">
                  <a:tint val="75000"/>
                </a:srgbClr>
              </a:solidFill>
            </a:endParaRPr>
          </a:p>
        </p:txBody>
      </p:sp>
      <p:sp>
        <p:nvSpPr>
          <p:cNvPr id="5" name="Slide Number Placeholder 4"/>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4950" t="67098" r="52978" b="7378"/>
          <a:stretch/>
        </p:blipFill>
        <p:spPr>
          <a:xfrm>
            <a:off x="9296400" y="5029200"/>
            <a:ext cx="2546938" cy="1905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05" y="5638800"/>
            <a:ext cx="9175805" cy="127604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Rectangle 8"/>
          <p:cNvSpPr/>
          <p:nvPr userDrawn="1"/>
        </p:nvSpPr>
        <p:spPr>
          <a:xfrm rot="419559">
            <a:off x="3721119" y="2717693"/>
            <a:ext cx="1302898" cy="1556597"/>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userDrawn="1"/>
        </p:nvSpPr>
        <p:spPr>
          <a:xfrm rot="256794">
            <a:off x="3122803" y="1743906"/>
            <a:ext cx="1143000" cy="1459176"/>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rot="256794">
            <a:off x="4497871" y="3843022"/>
            <a:ext cx="1339281" cy="1651507"/>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a:xfrm rot="256794">
            <a:off x="4597956" y="2209584"/>
            <a:ext cx="982116" cy="1177954"/>
          </a:xfrm>
          <a:prstGeom prst="rect">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userDrawn="1"/>
        </p:nvSpPr>
        <p:spPr>
          <a:xfrm rot="237300">
            <a:off x="3439421" y="3681725"/>
            <a:ext cx="679633" cy="885025"/>
          </a:xfrm>
          <a:prstGeom prst="rect">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ext Placeholder 14"/>
          <p:cNvSpPr>
            <a:spLocks noGrp="1"/>
          </p:cNvSpPr>
          <p:nvPr>
            <p:ph type="body" sz="quarter" idx="13"/>
          </p:nvPr>
        </p:nvSpPr>
        <p:spPr>
          <a:xfrm>
            <a:off x="914400" y="2078206"/>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5" name="Text Placeholder 14"/>
          <p:cNvSpPr>
            <a:spLocks noGrp="1"/>
          </p:cNvSpPr>
          <p:nvPr>
            <p:ph type="body" sz="quarter" idx="14"/>
          </p:nvPr>
        </p:nvSpPr>
        <p:spPr>
          <a:xfrm>
            <a:off x="1219200" y="3728949"/>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6" name="Text Placeholder 14"/>
          <p:cNvSpPr>
            <a:spLocks noGrp="1"/>
          </p:cNvSpPr>
          <p:nvPr>
            <p:ph type="body" sz="quarter" idx="15"/>
          </p:nvPr>
        </p:nvSpPr>
        <p:spPr>
          <a:xfrm>
            <a:off x="5791200" y="2473494"/>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7" name="Text Placeholder 14"/>
          <p:cNvSpPr>
            <a:spLocks noGrp="1"/>
          </p:cNvSpPr>
          <p:nvPr>
            <p:ph type="body" sz="quarter" idx="16"/>
          </p:nvPr>
        </p:nvSpPr>
        <p:spPr>
          <a:xfrm>
            <a:off x="6045087" y="4273487"/>
            <a:ext cx="2057400" cy="790575"/>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2737137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F96D8-41C4-4472-B9EF-E2D2DCBF5928}" type="datetimeFigureOut">
              <a:rPr lang="en-US" smtClean="0">
                <a:solidFill>
                  <a:prstClr val="black">
                    <a:tint val="75000"/>
                  </a:prstClr>
                </a:solidFill>
              </a:rPr>
              <a:pPr/>
              <a:t>1/26/2018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8EDA3B-7CC4-4CBB-87A2-3561D0DA2650}"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53" y="5581952"/>
            <a:ext cx="9167854" cy="127604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9" name="Bevel 8"/>
          <p:cNvSpPr/>
          <p:nvPr userDrawn="1"/>
        </p:nvSpPr>
        <p:spPr>
          <a:xfrm>
            <a:off x="392223" y="1510138"/>
            <a:ext cx="533400"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Bevel 11"/>
          <p:cNvSpPr/>
          <p:nvPr userDrawn="1"/>
        </p:nvSpPr>
        <p:spPr>
          <a:xfrm>
            <a:off x="392223" y="2362201"/>
            <a:ext cx="533400" cy="645375"/>
          </a:xfrm>
          <a:prstGeom prst="bevel">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 Placeholder 14"/>
          <p:cNvSpPr>
            <a:spLocks noGrp="1"/>
          </p:cNvSpPr>
          <p:nvPr>
            <p:ph type="body" sz="quarter" idx="15"/>
          </p:nvPr>
        </p:nvSpPr>
        <p:spPr>
          <a:xfrm>
            <a:off x="943344" y="1612348"/>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3" name="Bevel 22"/>
          <p:cNvSpPr/>
          <p:nvPr userDrawn="1"/>
        </p:nvSpPr>
        <p:spPr>
          <a:xfrm>
            <a:off x="392223" y="3200401"/>
            <a:ext cx="533400"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Bevel 23"/>
          <p:cNvSpPr/>
          <p:nvPr userDrawn="1"/>
        </p:nvSpPr>
        <p:spPr>
          <a:xfrm>
            <a:off x="392223" y="4079025"/>
            <a:ext cx="533400" cy="645375"/>
          </a:xfrm>
          <a:prstGeom prst="bevel">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Bevel 24"/>
          <p:cNvSpPr/>
          <p:nvPr userDrawn="1"/>
        </p:nvSpPr>
        <p:spPr>
          <a:xfrm>
            <a:off x="392223" y="4900979"/>
            <a:ext cx="533400" cy="661621"/>
          </a:xfrm>
          <a:prstGeom prst="bevel">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 Placeholder 14"/>
          <p:cNvSpPr>
            <a:spLocks noGrp="1"/>
          </p:cNvSpPr>
          <p:nvPr>
            <p:ph type="body" sz="quarter" idx="17"/>
          </p:nvPr>
        </p:nvSpPr>
        <p:spPr>
          <a:xfrm>
            <a:off x="952204" y="2456288"/>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7" name="Text Placeholder 14"/>
          <p:cNvSpPr>
            <a:spLocks noGrp="1"/>
          </p:cNvSpPr>
          <p:nvPr>
            <p:ph type="body" sz="quarter" idx="18"/>
          </p:nvPr>
        </p:nvSpPr>
        <p:spPr>
          <a:xfrm>
            <a:off x="930939" y="3302611"/>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8" name="Text Placeholder 14"/>
          <p:cNvSpPr>
            <a:spLocks noGrp="1"/>
          </p:cNvSpPr>
          <p:nvPr>
            <p:ph type="body" sz="quarter" idx="19"/>
          </p:nvPr>
        </p:nvSpPr>
        <p:spPr>
          <a:xfrm>
            <a:off x="930939" y="4173112"/>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9" name="Text Placeholder 14"/>
          <p:cNvSpPr>
            <a:spLocks noGrp="1"/>
          </p:cNvSpPr>
          <p:nvPr>
            <p:ph type="body" sz="quarter" idx="20"/>
          </p:nvPr>
        </p:nvSpPr>
        <p:spPr>
          <a:xfrm>
            <a:off x="948660" y="5003190"/>
            <a:ext cx="6160752" cy="4572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0" name="Content Placeholder 29"/>
          <p:cNvSpPr>
            <a:spLocks noGrp="1"/>
          </p:cNvSpPr>
          <p:nvPr>
            <p:ph sz="quarter" idx="21"/>
          </p:nvPr>
        </p:nvSpPr>
        <p:spPr>
          <a:xfrm>
            <a:off x="392223" y="1510137"/>
            <a:ext cx="533400" cy="661621"/>
          </a:xfrm>
        </p:spPr>
        <p:txBody>
          <a:bodyPr>
            <a:noAutofit/>
          </a:bodyPr>
          <a:lstStyle>
            <a:lvl1pPr marL="0" indent="0">
              <a:buFontTx/>
              <a:buNone/>
              <a:defRPr sz="800" b="1"/>
            </a:lvl1pPr>
          </a:lstStyle>
          <a:p>
            <a:pPr lvl="0"/>
            <a:r>
              <a:rPr lang="en-US" smtClean="0"/>
              <a:t>Click to edit Master text styles</a:t>
            </a:r>
          </a:p>
        </p:txBody>
      </p:sp>
      <p:sp>
        <p:nvSpPr>
          <p:cNvPr id="31" name="Content Placeholder 29"/>
          <p:cNvSpPr>
            <a:spLocks noGrp="1"/>
          </p:cNvSpPr>
          <p:nvPr>
            <p:ph sz="quarter" idx="22"/>
          </p:nvPr>
        </p:nvSpPr>
        <p:spPr>
          <a:xfrm>
            <a:off x="391927" y="2362200"/>
            <a:ext cx="533696" cy="645375"/>
          </a:xfrm>
        </p:spPr>
        <p:txBody>
          <a:bodyPr/>
          <a:lstStyle>
            <a:lvl1pPr marL="0" indent="0">
              <a:buFontTx/>
              <a:buNone/>
              <a:defRPr sz="800" b="1"/>
            </a:lvl1pPr>
          </a:lstStyle>
          <a:p>
            <a:pPr lvl="0"/>
            <a:r>
              <a:rPr lang="en-US" smtClean="0"/>
              <a:t>Click to edit Master text styles</a:t>
            </a:r>
          </a:p>
        </p:txBody>
      </p:sp>
      <p:sp>
        <p:nvSpPr>
          <p:cNvPr id="32" name="Content Placeholder 29"/>
          <p:cNvSpPr>
            <a:spLocks noGrp="1"/>
          </p:cNvSpPr>
          <p:nvPr>
            <p:ph sz="quarter" idx="23"/>
          </p:nvPr>
        </p:nvSpPr>
        <p:spPr>
          <a:xfrm>
            <a:off x="392223" y="3200400"/>
            <a:ext cx="533400" cy="661621"/>
          </a:xfrm>
        </p:spPr>
        <p:txBody>
          <a:bodyPr/>
          <a:lstStyle>
            <a:lvl1pPr marL="0" indent="0">
              <a:buFontTx/>
              <a:buNone/>
              <a:defRPr sz="800" b="1"/>
            </a:lvl1pPr>
          </a:lstStyle>
          <a:p>
            <a:pPr lvl="0"/>
            <a:r>
              <a:rPr lang="en-US" smtClean="0"/>
              <a:t>Click to edit Master text styles</a:t>
            </a:r>
          </a:p>
        </p:txBody>
      </p:sp>
      <p:sp>
        <p:nvSpPr>
          <p:cNvPr id="33" name="Content Placeholder 29"/>
          <p:cNvSpPr>
            <a:spLocks noGrp="1"/>
          </p:cNvSpPr>
          <p:nvPr>
            <p:ph sz="quarter" idx="24"/>
          </p:nvPr>
        </p:nvSpPr>
        <p:spPr>
          <a:xfrm>
            <a:off x="392223" y="4079024"/>
            <a:ext cx="533400" cy="645375"/>
          </a:xfrm>
        </p:spPr>
        <p:txBody>
          <a:bodyPr/>
          <a:lstStyle>
            <a:lvl1pPr marL="0" indent="0">
              <a:buFontTx/>
              <a:buNone/>
              <a:defRPr sz="800" b="1"/>
            </a:lvl1pPr>
          </a:lstStyle>
          <a:p>
            <a:pPr lvl="0"/>
            <a:r>
              <a:rPr lang="en-US" smtClean="0"/>
              <a:t>Click to edit Master text styles</a:t>
            </a:r>
          </a:p>
        </p:txBody>
      </p:sp>
      <p:sp>
        <p:nvSpPr>
          <p:cNvPr id="34" name="Content Placeholder 29"/>
          <p:cNvSpPr>
            <a:spLocks noGrp="1"/>
          </p:cNvSpPr>
          <p:nvPr>
            <p:ph sz="quarter" idx="25"/>
          </p:nvPr>
        </p:nvSpPr>
        <p:spPr>
          <a:xfrm>
            <a:off x="382181" y="4900978"/>
            <a:ext cx="543442" cy="661621"/>
          </a:xfrm>
        </p:spPr>
        <p:txBody>
          <a:bodyPr/>
          <a:lstStyle>
            <a:lvl1pPr marL="0" indent="0">
              <a:buFontTx/>
              <a:buNone/>
              <a:defRPr sz="800" b="1"/>
            </a:lvl1pPr>
          </a:lstStyle>
          <a:p>
            <a:pPr lvl="0"/>
            <a:r>
              <a:rPr lang="en-US" smtClean="0"/>
              <a:t>Click to edit Master text styles</a:t>
            </a:r>
          </a:p>
        </p:txBody>
      </p:sp>
    </p:spTree>
    <p:extLst>
      <p:ext uri="{BB962C8B-B14F-4D97-AF65-F5344CB8AC3E}">
        <p14:creationId xmlns:p14="http://schemas.microsoft.com/office/powerpoint/2010/main" val="2120541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0" name="Parallelogram 19"/>
          <p:cNvSpPr/>
          <p:nvPr userDrawn="1"/>
        </p:nvSpPr>
        <p:spPr>
          <a:xfrm rot="1005762" flipV="1">
            <a:off x="-456666" y="823761"/>
            <a:ext cx="6165122" cy="2266863"/>
          </a:xfrm>
          <a:custGeom>
            <a:avLst/>
            <a:gdLst>
              <a:gd name="connsiteX0" fmla="*/ 0 w 6387959"/>
              <a:gd name="connsiteY0" fmla="*/ 1608212 h 1608212"/>
              <a:gd name="connsiteX1" fmla="*/ 5328682 w 6387959"/>
              <a:gd name="connsiteY1" fmla="*/ 0 h 1608212"/>
              <a:gd name="connsiteX2" fmla="*/ 6387959 w 6387959"/>
              <a:gd name="connsiteY2" fmla="*/ 0 h 1608212"/>
              <a:gd name="connsiteX3" fmla="*/ 1059277 w 6387959"/>
              <a:gd name="connsiteY3" fmla="*/ 1608212 h 1608212"/>
              <a:gd name="connsiteX4" fmla="*/ 0 w 6387959"/>
              <a:gd name="connsiteY4" fmla="*/ 1608212 h 1608212"/>
              <a:gd name="connsiteX0" fmla="*/ 0 w 6189574"/>
              <a:gd name="connsiteY0" fmla="*/ 1564004 h 1608212"/>
              <a:gd name="connsiteX1" fmla="*/ 5130297 w 6189574"/>
              <a:gd name="connsiteY1" fmla="*/ 0 h 1608212"/>
              <a:gd name="connsiteX2" fmla="*/ 6189574 w 6189574"/>
              <a:gd name="connsiteY2" fmla="*/ 0 h 1608212"/>
              <a:gd name="connsiteX3" fmla="*/ 860892 w 6189574"/>
              <a:gd name="connsiteY3" fmla="*/ 1608212 h 1608212"/>
              <a:gd name="connsiteX4" fmla="*/ 0 w 6189574"/>
              <a:gd name="connsiteY4" fmla="*/ 1564004 h 1608212"/>
              <a:gd name="connsiteX0" fmla="*/ 99742 w 6289316"/>
              <a:gd name="connsiteY0" fmla="*/ 1564004 h 1923698"/>
              <a:gd name="connsiteX1" fmla="*/ 5230039 w 6289316"/>
              <a:gd name="connsiteY1" fmla="*/ 0 h 1923698"/>
              <a:gd name="connsiteX2" fmla="*/ 6289316 w 6289316"/>
              <a:gd name="connsiteY2" fmla="*/ 0 h 1923698"/>
              <a:gd name="connsiteX3" fmla="*/ 0 w 6289316"/>
              <a:gd name="connsiteY3" fmla="*/ 1923698 h 1923698"/>
              <a:gd name="connsiteX4" fmla="*/ 99742 w 6289316"/>
              <a:gd name="connsiteY4" fmla="*/ 1564004 h 1923698"/>
              <a:gd name="connsiteX0" fmla="*/ 99742 w 6289316"/>
              <a:gd name="connsiteY0" fmla="*/ 1773458 h 2133152"/>
              <a:gd name="connsiteX1" fmla="*/ 6041669 w 6289316"/>
              <a:gd name="connsiteY1" fmla="*/ 0 h 2133152"/>
              <a:gd name="connsiteX2" fmla="*/ 6289316 w 6289316"/>
              <a:gd name="connsiteY2" fmla="*/ 209454 h 2133152"/>
              <a:gd name="connsiteX3" fmla="*/ 0 w 6289316"/>
              <a:gd name="connsiteY3" fmla="*/ 2133152 h 2133152"/>
              <a:gd name="connsiteX4" fmla="*/ 99742 w 6289316"/>
              <a:gd name="connsiteY4" fmla="*/ 1773458 h 2133152"/>
              <a:gd name="connsiteX0" fmla="*/ 99742 w 6194868"/>
              <a:gd name="connsiteY0" fmla="*/ 1773458 h 2133152"/>
              <a:gd name="connsiteX1" fmla="*/ 6041669 w 6194868"/>
              <a:gd name="connsiteY1" fmla="*/ 0 h 2133152"/>
              <a:gd name="connsiteX2" fmla="*/ 6194868 w 6194868"/>
              <a:gd name="connsiteY2" fmla="*/ 240751 h 2133152"/>
              <a:gd name="connsiteX3" fmla="*/ 0 w 6194868"/>
              <a:gd name="connsiteY3" fmla="*/ 2133152 h 2133152"/>
              <a:gd name="connsiteX4" fmla="*/ 99742 w 6194868"/>
              <a:gd name="connsiteY4" fmla="*/ 1773458 h 2133152"/>
              <a:gd name="connsiteX0" fmla="*/ 119739 w 6214865"/>
              <a:gd name="connsiteY0" fmla="*/ 1773458 h 2138849"/>
              <a:gd name="connsiteX1" fmla="*/ 6061666 w 6214865"/>
              <a:gd name="connsiteY1" fmla="*/ 0 h 2138849"/>
              <a:gd name="connsiteX2" fmla="*/ 6214865 w 6214865"/>
              <a:gd name="connsiteY2" fmla="*/ 240751 h 2138849"/>
              <a:gd name="connsiteX3" fmla="*/ 0 w 6214865"/>
              <a:gd name="connsiteY3" fmla="*/ 2138849 h 2138849"/>
              <a:gd name="connsiteX4" fmla="*/ 119739 w 6214865"/>
              <a:gd name="connsiteY4" fmla="*/ 1773458 h 2138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865" h="2138849">
                <a:moveTo>
                  <a:pt x="119739" y="1773458"/>
                </a:moveTo>
                <a:lnTo>
                  <a:pt x="6061666" y="0"/>
                </a:lnTo>
                <a:lnTo>
                  <a:pt x="6214865" y="240751"/>
                </a:lnTo>
                <a:lnTo>
                  <a:pt x="0" y="2138849"/>
                </a:lnTo>
                <a:lnTo>
                  <a:pt x="119739" y="1773458"/>
                </a:lnTo>
                <a:close/>
              </a:path>
            </a:pathLst>
          </a:custGeom>
          <a:solidFill>
            <a:srgbClr val="3F3F3F"/>
          </a:solidFill>
          <a:ln>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5791200" y="-20200"/>
            <a:ext cx="3393041" cy="2797505"/>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Isosceles Triangle 17"/>
          <p:cNvSpPr/>
          <p:nvPr userDrawn="1"/>
        </p:nvSpPr>
        <p:spPr>
          <a:xfrm rot="16200000">
            <a:off x="5516668" y="3230668"/>
            <a:ext cx="4080696" cy="3173968"/>
          </a:xfrm>
          <a:custGeom>
            <a:avLst/>
            <a:gdLst>
              <a:gd name="connsiteX0" fmla="*/ 0 w 1885950"/>
              <a:gd name="connsiteY0" fmla="*/ 2236498 h 2236498"/>
              <a:gd name="connsiteX1" fmla="*/ 1885950 w 1885950"/>
              <a:gd name="connsiteY1" fmla="*/ 0 h 2236498"/>
              <a:gd name="connsiteX2" fmla="*/ 1885950 w 1885950"/>
              <a:gd name="connsiteY2" fmla="*/ 2236498 h 2236498"/>
              <a:gd name="connsiteX3" fmla="*/ 0 w 1885950"/>
              <a:gd name="connsiteY3" fmla="*/ 2236498 h 2236498"/>
              <a:gd name="connsiteX0" fmla="*/ 0 w 2990355"/>
              <a:gd name="connsiteY0" fmla="*/ 2236498 h 2236498"/>
              <a:gd name="connsiteX1" fmla="*/ 2990355 w 2990355"/>
              <a:gd name="connsiteY1" fmla="*/ 0 h 2236498"/>
              <a:gd name="connsiteX2" fmla="*/ 2990355 w 2990355"/>
              <a:gd name="connsiteY2" fmla="*/ 2236498 h 2236498"/>
              <a:gd name="connsiteX3" fmla="*/ 0 w 2990355"/>
              <a:gd name="connsiteY3" fmla="*/ 2236498 h 2236498"/>
              <a:gd name="connsiteX0" fmla="*/ 0 w 3049735"/>
              <a:gd name="connsiteY0" fmla="*/ 2236500 h 2236500"/>
              <a:gd name="connsiteX1" fmla="*/ 3049735 w 3049735"/>
              <a:gd name="connsiteY1" fmla="*/ 0 h 2236500"/>
              <a:gd name="connsiteX2" fmla="*/ 3049735 w 3049735"/>
              <a:gd name="connsiteY2" fmla="*/ 2236498 h 2236500"/>
              <a:gd name="connsiteX3" fmla="*/ 0 w 3049735"/>
              <a:gd name="connsiteY3" fmla="*/ 2236500 h 2236500"/>
            </a:gdLst>
            <a:ahLst/>
            <a:cxnLst>
              <a:cxn ang="0">
                <a:pos x="connsiteX0" y="connsiteY0"/>
              </a:cxn>
              <a:cxn ang="0">
                <a:pos x="connsiteX1" y="connsiteY1"/>
              </a:cxn>
              <a:cxn ang="0">
                <a:pos x="connsiteX2" y="connsiteY2"/>
              </a:cxn>
              <a:cxn ang="0">
                <a:pos x="connsiteX3" y="connsiteY3"/>
              </a:cxn>
            </a:cxnLst>
            <a:rect l="l" t="t" r="r" b="b"/>
            <a:pathLst>
              <a:path w="3049735" h="2236500">
                <a:moveTo>
                  <a:pt x="0" y="2236500"/>
                </a:moveTo>
                <a:lnTo>
                  <a:pt x="3049735" y="0"/>
                </a:lnTo>
                <a:lnTo>
                  <a:pt x="3049735" y="2236498"/>
                </a:lnTo>
                <a:lnTo>
                  <a:pt x="0" y="2236500"/>
                </a:lnTo>
                <a:close/>
              </a:path>
            </a:pathLst>
          </a:cu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ight Triangle 16"/>
          <p:cNvSpPr/>
          <p:nvPr userDrawn="1"/>
        </p:nvSpPr>
        <p:spPr>
          <a:xfrm>
            <a:off x="-19716" y="381000"/>
            <a:ext cx="5429916" cy="3684097"/>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a:xfrm>
            <a:off x="-19716" y="4065097"/>
            <a:ext cx="4963680" cy="2820621"/>
          </a:xfrm>
          <a:prstGeom prst="rect">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Isosceles Triangle 17"/>
          <p:cNvSpPr/>
          <p:nvPr userDrawn="1"/>
        </p:nvSpPr>
        <p:spPr>
          <a:xfrm flipV="1">
            <a:off x="-19716" y="-20201"/>
            <a:ext cx="7696200" cy="4085297"/>
          </a:xfrm>
          <a:prstGeom prst="triangle">
            <a:avLst>
              <a:gd name="adj" fmla="val 76383"/>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Isosceles Triangle 10"/>
          <p:cNvSpPr/>
          <p:nvPr userDrawn="1"/>
        </p:nvSpPr>
        <p:spPr>
          <a:xfrm rot="21135326">
            <a:off x="5955793" y="2811056"/>
            <a:ext cx="526985" cy="384677"/>
          </a:xfrm>
          <a:prstGeom prst="triangle">
            <a:avLst>
              <a:gd name="adj" fmla="val 97055"/>
            </a:avLst>
          </a:prstGeom>
          <a:solidFill>
            <a:srgbClr val="04C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Isosceles Triangle 12"/>
          <p:cNvSpPr/>
          <p:nvPr userDrawn="1"/>
        </p:nvSpPr>
        <p:spPr>
          <a:xfrm>
            <a:off x="1371600" y="2777306"/>
            <a:ext cx="7822166" cy="4108412"/>
          </a:xfrm>
          <a:prstGeom prst="triangle">
            <a:avLst>
              <a:gd name="adj" fmla="val 64663"/>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Isosceles Triangle 16"/>
          <p:cNvSpPr/>
          <p:nvPr userDrawn="1"/>
        </p:nvSpPr>
        <p:spPr>
          <a:xfrm rot="19852538">
            <a:off x="-609600" y="3472284"/>
            <a:ext cx="3659262" cy="1577940"/>
          </a:xfrm>
          <a:custGeom>
            <a:avLst/>
            <a:gdLst>
              <a:gd name="connsiteX0" fmla="*/ 0 w 3522030"/>
              <a:gd name="connsiteY0" fmla="*/ 1577940 h 1577940"/>
              <a:gd name="connsiteX1" fmla="*/ 694157 w 3522030"/>
              <a:gd name="connsiteY1" fmla="*/ 0 h 1577940"/>
              <a:gd name="connsiteX2" fmla="*/ 3522030 w 3522030"/>
              <a:gd name="connsiteY2" fmla="*/ 1577940 h 1577940"/>
              <a:gd name="connsiteX3" fmla="*/ 0 w 3522030"/>
              <a:gd name="connsiteY3" fmla="*/ 1577940 h 1577940"/>
              <a:gd name="connsiteX0" fmla="*/ 0 w 3659262"/>
              <a:gd name="connsiteY0" fmla="*/ 1555857 h 1577940"/>
              <a:gd name="connsiteX1" fmla="*/ 831389 w 3659262"/>
              <a:gd name="connsiteY1" fmla="*/ 0 h 1577940"/>
              <a:gd name="connsiteX2" fmla="*/ 3659262 w 3659262"/>
              <a:gd name="connsiteY2" fmla="*/ 1577940 h 1577940"/>
              <a:gd name="connsiteX3" fmla="*/ 0 w 3659262"/>
              <a:gd name="connsiteY3" fmla="*/ 1555857 h 1577940"/>
            </a:gdLst>
            <a:ahLst/>
            <a:cxnLst>
              <a:cxn ang="0">
                <a:pos x="connsiteX0" y="connsiteY0"/>
              </a:cxn>
              <a:cxn ang="0">
                <a:pos x="connsiteX1" y="connsiteY1"/>
              </a:cxn>
              <a:cxn ang="0">
                <a:pos x="connsiteX2" y="connsiteY2"/>
              </a:cxn>
              <a:cxn ang="0">
                <a:pos x="connsiteX3" y="connsiteY3"/>
              </a:cxn>
            </a:cxnLst>
            <a:rect l="l" t="t" r="r" b="b"/>
            <a:pathLst>
              <a:path w="3659262" h="1577940">
                <a:moveTo>
                  <a:pt x="0" y="1555857"/>
                </a:moveTo>
                <a:lnTo>
                  <a:pt x="831389" y="0"/>
                </a:lnTo>
                <a:lnTo>
                  <a:pt x="3659262" y="1577940"/>
                </a:lnTo>
                <a:lnTo>
                  <a:pt x="0" y="155585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a:xfrm>
            <a:off x="-19716" y="4035400"/>
            <a:ext cx="9203171" cy="170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22313" y="448059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14042" y="2971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5" name="Footer Placeholder 4"/>
          <p:cNvSpPr>
            <a:spLocks noGrp="1"/>
          </p:cNvSpPr>
          <p:nvPr>
            <p:ph type="ftr" sz="quarter" idx="11"/>
          </p:nvPr>
        </p:nvSpPr>
        <p:spPr/>
        <p:txBody>
          <a:bodyPr/>
          <a:lstStyle/>
          <a:p>
            <a:endParaRPr lang="en-US">
              <a:solidFill>
                <a:srgbClr val="4B4B4B">
                  <a:tint val="75000"/>
                </a:srgbClr>
              </a:solidFill>
            </a:endParaRPr>
          </a:p>
        </p:txBody>
      </p:sp>
      <p:sp>
        <p:nvSpPr>
          <p:cNvPr id="6" name="Slide Number Placeholder 5"/>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sp>
        <p:nvSpPr>
          <p:cNvPr id="21" name="Rectangle 20"/>
          <p:cNvSpPr/>
          <p:nvPr userDrawn="1"/>
        </p:nvSpPr>
        <p:spPr>
          <a:xfrm>
            <a:off x="-53235" y="3930968"/>
            <a:ext cx="9236690"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userDrawn="1"/>
        </p:nvSpPr>
        <p:spPr>
          <a:xfrm>
            <a:off x="-53236" y="5658661"/>
            <a:ext cx="9238097" cy="208864"/>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03663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6" name="Footer Placeholder 5"/>
          <p:cNvSpPr>
            <a:spLocks noGrp="1"/>
          </p:cNvSpPr>
          <p:nvPr>
            <p:ph type="ftr" sz="quarter" idx="11"/>
          </p:nvPr>
        </p:nvSpPr>
        <p:spPr/>
        <p:txBody>
          <a:bodyPr/>
          <a:lstStyle/>
          <a:p>
            <a:endParaRPr lang="en-US">
              <a:solidFill>
                <a:srgbClr val="4B4B4B">
                  <a:tint val="75000"/>
                </a:srgbClr>
              </a:solidFill>
            </a:endParaRPr>
          </a:p>
        </p:txBody>
      </p:sp>
      <p:sp>
        <p:nvSpPr>
          <p:cNvPr id="7" name="Slide Number Placeholder 6"/>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5581952"/>
            <a:ext cx="9144000" cy="127604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2602493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8" name="Footer Placeholder 7"/>
          <p:cNvSpPr>
            <a:spLocks noGrp="1"/>
          </p:cNvSpPr>
          <p:nvPr>
            <p:ph type="ftr" sz="quarter" idx="11"/>
          </p:nvPr>
        </p:nvSpPr>
        <p:spPr/>
        <p:txBody>
          <a:bodyPr/>
          <a:lstStyle/>
          <a:p>
            <a:endParaRPr lang="en-US">
              <a:solidFill>
                <a:srgbClr val="4B4B4B">
                  <a:tint val="75000"/>
                </a:srgbClr>
              </a:solidFill>
            </a:endParaRPr>
          </a:p>
        </p:txBody>
      </p:sp>
      <p:sp>
        <p:nvSpPr>
          <p:cNvPr id="9" name="Slide Number Placeholder 8"/>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1952"/>
            <a:ext cx="9144000" cy="127604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1799115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Parallelogram 16"/>
          <p:cNvSpPr/>
          <p:nvPr userDrawn="1"/>
        </p:nvSpPr>
        <p:spPr>
          <a:xfrm rot="19244907">
            <a:off x="2588579" y="1812657"/>
            <a:ext cx="6675959" cy="326232"/>
          </a:xfrm>
          <a:custGeom>
            <a:avLst/>
            <a:gdLst>
              <a:gd name="connsiteX0" fmla="*/ 0 w 6740013"/>
              <a:gd name="connsiteY0" fmla="*/ 318227 h 318227"/>
              <a:gd name="connsiteX1" fmla="*/ 79557 w 6740013"/>
              <a:gd name="connsiteY1" fmla="*/ 0 h 318227"/>
              <a:gd name="connsiteX2" fmla="*/ 6740013 w 6740013"/>
              <a:gd name="connsiteY2" fmla="*/ 0 h 318227"/>
              <a:gd name="connsiteX3" fmla="*/ 6660456 w 6740013"/>
              <a:gd name="connsiteY3" fmla="*/ 318227 h 318227"/>
              <a:gd name="connsiteX4" fmla="*/ 0 w 6740013"/>
              <a:gd name="connsiteY4" fmla="*/ 318227 h 318227"/>
              <a:gd name="connsiteX0" fmla="*/ 0 w 6740013"/>
              <a:gd name="connsiteY0" fmla="*/ 318227 h 334677"/>
              <a:gd name="connsiteX1" fmla="*/ 79557 w 6740013"/>
              <a:gd name="connsiteY1" fmla="*/ 0 h 334677"/>
              <a:gd name="connsiteX2" fmla="*/ 6740013 w 6740013"/>
              <a:gd name="connsiteY2" fmla="*/ 0 h 334677"/>
              <a:gd name="connsiteX3" fmla="*/ 6709042 w 6740013"/>
              <a:gd name="connsiteY3" fmla="*/ 334677 h 334677"/>
              <a:gd name="connsiteX4" fmla="*/ 0 w 6740013"/>
              <a:gd name="connsiteY4" fmla="*/ 318227 h 334677"/>
              <a:gd name="connsiteX0" fmla="*/ 0 w 6709042"/>
              <a:gd name="connsiteY0" fmla="*/ 318227 h 334677"/>
              <a:gd name="connsiteX1" fmla="*/ 79557 w 6709042"/>
              <a:gd name="connsiteY1" fmla="*/ 0 h 334677"/>
              <a:gd name="connsiteX2" fmla="*/ 6592440 w 6709042"/>
              <a:gd name="connsiteY2" fmla="*/ 99426 h 334677"/>
              <a:gd name="connsiteX3" fmla="*/ 6709042 w 6709042"/>
              <a:gd name="connsiteY3" fmla="*/ 334677 h 334677"/>
              <a:gd name="connsiteX4" fmla="*/ 0 w 6709042"/>
              <a:gd name="connsiteY4" fmla="*/ 318227 h 334677"/>
              <a:gd name="connsiteX0" fmla="*/ 0 w 6709042"/>
              <a:gd name="connsiteY0" fmla="*/ 318227 h 334677"/>
              <a:gd name="connsiteX1" fmla="*/ 79557 w 6709042"/>
              <a:gd name="connsiteY1" fmla="*/ 0 h 334677"/>
              <a:gd name="connsiteX2" fmla="*/ 6560451 w 6709042"/>
              <a:gd name="connsiteY2" fmla="*/ 122208 h 334677"/>
              <a:gd name="connsiteX3" fmla="*/ 6709042 w 6709042"/>
              <a:gd name="connsiteY3" fmla="*/ 334677 h 334677"/>
              <a:gd name="connsiteX4" fmla="*/ 0 w 6709042"/>
              <a:gd name="connsiteY4" fmla="*/ 318227 h 334677"/>
              <a:gd name="connsiteX0" fmla="*/ 0 w 6709042"/>
              <a:gd name="connsiteY0" fmla="*/ 318227 h 334677"/>
              <a:gd name="connsiteX1" fmla="*/ 79557 w 6709042"/>
              <a:gd name="connsiteY1" fmla="*/ 0 h 334677"/>
              <a:gd name="connsiteX2" fmla="*/ 6570714 w 6709042"/>
              <a:gd name="connsiteY2" fmla="*/ 80865 h 334677"/>
              <a:gd name="connsiteX3" fmla="*/ 6709042 w 6709042"/>
              <a:gd name="connsiteY3" fmla="*/ 334677 h 334677"/>
              <a:gd name="connsiteX4" fmla="*/ 0 w 6709042"/>
              <a:gd name="connsiteY4" fmla="*/ 318227 h 334677"/>
              <a:gd name="connsiteX0" fmla="*/ 0 w 6755516"/>
              <a:gd name="connsiteY0" fmla="*/ 318227 h 324268"/>
              <a:gd name="connsiteX1" fmla="*/ 79557 w 6755516"/>
              <a:gd name="connsiteY1" fmla="*/ 0 h 324268"/>
              <a:gd name="connsiteX2" fmla="*/ 6570714 w 6755516"/>
              <a:gd name="connsiteY2" fmla="*/ 80865 h 324268"/>
              <a:gd name="connsiteX3" fmla="*/ 6755516 w 6755516"/>
              <a:gd name="connsiteY3" fmla="*/ 324268 h 324268"/>
              <a:gd name="connsiteX4" fmla="*/ 0 w 6755516"/>
              <a:gd name="connsiteY4" fmla="*/ 318227 h 324268"/>
              <a:gd name="connsiteX0" fmla="*/ 76458 w 6675959"/>
              <a:gd name="connsiteY0" fmla="*/ 326232 h 326232"/>
              <a:gd name="connsiteX1" fmla="*/ 0 w 6675959"/>
              <a:gd name="connsiteY1" fmla="*/ 0 h 326232"/>
              <a:gd name="connsiteX2" fmla="*/ 6491157 w 6675959"/>
              <a:gd name="connsiteY2" fmla="*/ 80865 h 326232"/>
              <a:gd name="connsiteX3" fmla="*/ 6675959 w 6675959"/>
              <a:gd name="connsiteY3" fmla="*/ 324268 h 326232"/>
              <a:gd name="connsiteX4" fmla="*/ 76458 w 6675959"/>
              <a:gd name="connsiteY4" fmla="*/ 326232 h 3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959" h="326232">
                <a:moveTo>
                  <a:pt x="76458" y="326232"/>
                </a:moveTo>
                <a:lnTo>
                  <a:pt x="0" y="0"/>
                </a:lnTo>
                <a:lnTo>
                  <a:pt x="6491157" y="80865"/>
                </a:lnTo>
                <a:lnTo>
                  <a:pt x="6675959" y="324268"/>
                </a:lnTo>
                <a:lnTo>
                  <a:pt x="76458" y="326232"/>
                </a:lnTo>
                <a:close/>
              </a:path>
            </a:pathLst>
          </a:cu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Isosceles Triangle 7"/>
          <p:cNvSpPr/>
          <p:nvPr userDrawn="1"/>
        </p:nvSpPr>
        <p:spPr>
          <a:xfrm rot="19390560">
            <a:off x="-2731803" y="-1340343"/>
            <a:ext cx="10766687" cy="5579964"/>
          </a:xfrm>
          <a:custGeom>
            <a:avLst/>
            <a:gdLst>
              <a:gd name="connsiteX0" fmla="*/ 0 w 10120256"/>
              <a:gd name="connsiteY0" fmla="*/ 5334294 h 5334294"/>
              <a:gd name="connsiteX1" fmla="*/ 4146674 w 10120256"/>
              <a:gd name="connsiteY1" fmla="*/ 0 h 5334294"/>
              <a:gd name="connsiteX2" fmla="*/ 10120256 w 10120256"/>
              <a:gd name="connsiteY2" fmla="*/ 5334294 h 5334294"/>
              <a:gd name="connsiteX3" fmla="*/ 0 w 10120256"/>
              <a:gd name="connsiteY3" fmla="*/ 5334294 h 5334294"/>
              <a:gd name="connsiteX0" fmla="*/ 0 w 10993144"/>
              <a:gd name="connsiteY0" fmla="*/ 5334294 h 5334294"/>
              <a:gd name="connsiteX1" fmla="*/ 4146674 w 10993144"/>
              <a:gd name="connsiteY1" fmla="*/ 0 h 5334294"/>
              <a:gd name="connsiteX2" fmla="*/ 10993144 w 10993144"/>
              <a:gd name="connsiteY2" fmla="*/ 4623911 h 5334294"/>
              <a:gd name="connsiteX3" fmla="*/ 0 w 10993144"/>
              <a:gd name="connsiteY3" fmla="*/ 5334294 h 5334294"/>
              <a:gd name="connsiteX0" fmla="*/ 0 w 10993144"/>
              <a:gd name="connsiteY0" fmla="*/ 5667473 h 5667473"/>
              <a:gd name="connsiteX1" fmla="*/ 4362042 w 10993144"/>
              <a:gd name="connsiteY1" fmla="*/ 0 h 5667473"/>
              <a:gd name="connsiteX2" fmla="*/ 10993144 w 10993144"/>
              <a:gd name="connsiteY2" fmla="*/ 4957090 h 5667473"/>
              <a:gd name="connsiteX3" fmla="*/ 0 w 10993144"/>
              <a:gd name="connsiteY3" fmla="*/ 5667473 h 5667473"/>
              <a:gd name="connsiteX0" fmla="*/ 0 w 10788482"/>
              <a:gd name="connsiteY0" fmla="*/ 5599070 h 5599070"/>
              <a:gd name="connsiteX1" fmla="*/ 4157380 w 10788482"/>
              <a:gd name="connsiteY1" fmla="*/ 0 h 5599070"/>
              <a:gd name="connsiteX2" fmla="*/ 10788482 w 10788482"/>
              <a:gd name="connsiteY2" fmla="*/ 4957090 h 5599070"/>
              <a:gd name="connsiteX3" fmla="*/ 0 w 10788482"/>
              <a:gd name="connsiteY3" fmla="*/ 5599070 h 5599070"/>
              <a:gd name="connsiteX0" fmla="*/ 0 w 10788482"/>
              <a:gd name="connsiteY0" fmla="*/ 5555425 h 5555425"/>
              <a:gd name="connsiteX1" fmla="*/ 4192899 w 10788482"/>
              <a:gd name="connsiteY1" fmla="*/ 0 h 5555425"/>
              <a:gd name="connsiteX2" fmla="*/ 10788482 w 10788482"/>
              <a:gd name="connsiteY2" fmla="*/ 4913445 h 5555425"/>
              <a:gd name="connsiteX3" fmla="*/ 0 w 10788482"/>
              <a:gd name="connsiteY3" fmla="*/ 5555425 h 5555425"/>
              <a:gd name="connsiteX0" fmla="*/ 0 w 10788482"/>
              <a:gd name="connsiteY0" fmla="*/ 5579964 h 5579964"/>
              <a:gd name="connsiteX1" fmla="*/ 4160125 w 10788482"/>
              <a:gd name="connsiteY1" fmla="*/ 0 h 5579964"/>
              <a:gd name="connsiteX2" fmla="*/ 10788482 w 10788482"/>
              <a:gd name="connsiteY2" fmla="*/ 4937984 h 5579964"/>
              <a:gd name="connsiteX3" fmla="*/ 0 w 10788482"/>
              <a:gd name="connsiteY3" fmla="*/ 5579964 h 5579964"/>
              <a:gd name="connsiteX0" fmla="*/ 0 w 10766687"/>
              <a:gd name="connsiteY0" fmla="*/ 5579964 h 5579964"/>
              <a:gd name="connsiteX1" fmla="*/ 4160125 w 10766687"/>
              <a:gd name="connsiteY1" fmla="*/ 0 h 5579964"/>
              <a:gd name="connsiteX2" fmla="*/ 10766687 w 10766687"/>
              <a:gd name="connsiteY2" fmla="*/ 4989862 h 5579964"/>
              <a:gd name="connsiteX3" fmla="*/ 0 w 10766687"/>
              <a:gd name="connsiteY3" fmla="*/ 5579964 h 5579964"/>
            </a:gdLst>
            <a:ahLst/>
            <a:cxnLst>
              <a:cxn ang="0">
                <a:pos x="connsiteX0" y="connsiteY0"/>
              </a:cxn>
              <a:cxn ang="0">
                <a:pos x="connsiteX1" y="connsiteY1"/>
              </a:cxn>
              <a:cxn ang="0">
                <a:pos x="connsiteX2" y="connsiteY2"/>
              </a:cxn>
              <a:cxn ang="0">
                <a:pos x="connsiteX3" y="connsiteY3"/>
              </a:cxn>
            </a:cxnLst>
            <a:rect l="l" t="t" r="r" b="b"/>
            <a:pathLst>
              <a:path w="10766687" h="5579964">
                <a:moveTo>
                  <a:pt x="0" y="5579964"/>
                </a:moveTo>
                <a:lnTo>
                  <a:pt x="4160125" y="0"/>
                </a:lnTo>
                <a:lnTo>
                  <a:pt x="10766687" y="4989862"/>
                </a:lnTo>
                <a:lnTo>
                  <a:pt x="0" y="5579964"/>
                </a:ln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724400" y="3255521"/>
            <a:ext cx="44196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4" name="Footer Placeholder 3"/>
          <p:cNvSpPr>
            <a:spLocks noGrp="1"/>
          </p:cNvSpPr>
          <p:nvPr>
            <p:ph type="ftr" sz="quarter" idx="11"/>
          </p:nvPr>
        </p:nvSpPr>
        <p:spPr/>
        <p:txBody>
          <a:bodyPr/>
          <a:lstStyle/>
          <a:p>
            <a:endParaRPr lang="en-US">
              <a:solidFill>
                <a:srgbClr val="4B4B4B">
                  <a:tint val="75000"/>
                </a:srgbClr>
              </a:solidFill>
            </a:endParaRPr>
          </a:p>
        </p:txBody>
      </p:sp>
      <p:sp>
        <p:nvSpPr>
          <p:cNvPr id="5" name="Slide Number Placeholder 4"/>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2170" t="66776" r="6060" b="7570"/>
          <a:stretch/>
        </p:blipFill>
        <p:spPr>
          <a:xfrm>
            <a:off x="7848600" y="7162800"/>
            <a:ext cx="4018986" cy="2468435"/>
          </a:xfrm>
          <a:prstGeom prst="rect">
            <a:avLst/>
          </a:prstGeom>
        </p:spPr>
      </p:pic>
      <p:sp>
        <p:nvSpPr>
          <p:cNvPr id="7" name="Isosceles Triangle 6"/>
          <p:cNvSpPr/>
          <p:nvPr userDrawn="1"/>
        </p:nvSpPr>
        <p:spPr>
          <a:xfrm>
            <a:off x="0" y="1797132"/>
            <a:ext cx="7467600" cy="5060868"/>
          </a:xfrm>
          <a:prstGeom prst="triangle">
            <a:avLst>
              <a:gd name="adj" fmla="val 0"/>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Parallelogram 8"/>
          <p:cNvSpPr/>
          <p:nvPr userDrawn="1"/>
        </p:nvSpPr>
        <p:spPr>
          <a:xfrm rot="6665387">
            <a:off x="696305" y="-326919"/>
            <a:ext cx="2452639" cy="5089127"/>
          </a:xfrm>
          <a:custGeom>
            <a:avLst/>
            <a:gdLst>
              <a:gd name="connsiteX0" fmla="*/ 0 w 2286000"/>
              <a:gd name="connsiteY0" fmla="*/ 4307478 h 4307478"/>
              <a:gd name="connsiteX1" fmla="*/ 986729 w 2286000"/>
              <a:gd name="connsiteY1" fmla="*/ 0 h 4307478"/>
              <a:gd name="connsiteX2" fmla="*/ 2286000 w 2286000"/>
              <a:gd name="connsiteY2" fmla="*/ 0 h 4307478"/>
              <a:gd name="connsiteX3" fmla="*/ 1299271 w 2286000"/>
              <a:gd name="connsiteY3" fmla="*/ 4307478 h 4307478"/>
              <a:gd name="connsiteX4" fmla="*/ 0 w 2286000"/>
              <a:gd name="connsiteY4" fmla="*/ 4307478 h 4307478"/>
              <a:gd name="connsiteX0" fmla="*/ 0 w 2145767"/>
              <a:gd name="connsiteY0" fmla="*/ 4307478 h 4307478"/>
              <a:gd name="connsiteX1" fmla="*/ 986729 w 2145767"/>
              <a:gd name="connsiteY1" fmla="*/ 0 h 4307478"/>
              <a:gd name="connsiteX2" fmla="*/ 2145767 w 2145767"/>
              <a:gd name="connsiteY2" fmla="*/ 645103 h 4307478"/>
              <a:gd name="connsiteX3" fmla="*/ 1299271 w 2145767"/>
              <a:gd name="connsiteY3" fmla="*/ 4307478 h 4307478"/>
              <a:gd name="connsiteX4" fmla="*/ 0 w 2145767"/>
              <a:gd name="connsiteY4" fmla="*/ 4307478 h 4307478"/>
              <a:gd name="connsiteX0" fmla="*/ 0 w 2178998"/>
              <a:gd name="connsiteY0" fmla="*/ 4307478 h 4307478"/>
              <a:gd name="connsiteX1" fmla="*/ 986729 w 2178998"/>
              <a:gd name="connsiteY1" fmla="*/ 0 h 4307478"/>
              <a:gd name="connsiteX2" fmla="*/ 2178998 w 2178998"/>
              <a:gd name="connsiteY2" fmla="*/ 265704 h 4307478"/>
              <a:gd name="connsiteX3" fmla="*/ 1299271 w 2178998"/>
              <a:gd name="connsiteY3" fmla="*/ 4307478 h 4307478"/>
              <a:gd name="connsiteX4" fmla="*/ 0 w 2178998"/>
              <a:gd name="connsiteY4" fmla="*/ 4307478 h 4307478"/>
              <a:gd name="connsiteX0" fmla="*/ 0 w 2178998"/>
              <a:gd name="connsiteY0" fmla="*/ 4543220 h 4543220"/>
              <a:gd name="connsiteX1" fmla="*/ 1210025 w 2178998"/>
              <a:gd name="connsiteY1" fmla="*/ 0 h 4543220"/>
              <a:gd name="connsiteX2" fmla="*/ 2178998 w 2178998"/>
              <a:gd name="connsiteY2" fmla="*/ 501446 h 4543220"/>
              <a:gd name="connsiteX3" fmla="*/ 1299271 w 2178998"/>
              <a:gd name="connsiteY3" fmla="*/ 4543220 h 4543220"/>
              <a:gd name="connsiteX4" fmla="*/ 0 w 2178998"/>
              <a:gd name="connsiteY4" fmla="*/ 4543220 h 4543220"/>
              <a:gd name="connsiteX0" fmla="*/ 0 w 2178998"/>
              <a:gd name="connsiteY0" fmla="*/ 4543220 h 4543220"/>
              <a:gd name="connsiteX1" fmla="*/ 1210025 w 2178998"/>
              <a:gd name="connsiteY1" fmla="*/ 0 h 4543220"/>
              <a:gd name="connsiteX2" fmla="*/ 2178998 w 2178998"/>
              <a:gd name="connsiteY2" fmla="*/ 501446 h 4543220"/>
              <a:gd name="connsiteX3" fmla="*/ 1294714 w 2178998"/>
              <a:gd name="connsiteY3" fmla="*/ 4492608 h 4543220"/>
              <a:gd name="connsiteX4" fmla="*/ 0 w 2178998"/>
              <a:gd name="connsiteY4" fmla="*/ 4543220 h 4543220"/>
              <a:gd name="connsiteX0" fmla="*/ 0 w 2452639"/>
              <a:gd name="connsiteY0" fmla="*/ 5075186 h 5075186"/>
              <a:gd name="connsiteX1" fmla="*/ 1483666 w 2452639"/>
              <a:gd name="connsiteY1" fmla="*/ 0 h 5075186"/>
              <a:gd name="connsiteX2" fmla="*/ 2452639 w 2452639"/>
              <a:gd name="connsiteY2" fmla="*/ 501446 h 5075186"/>
              <a:gd name="connsiteX3" fmla="*/ 1568355 w 2452639"/>
              <a:gd name="connsiteY3" fmla="*/ 4492608 h 5075186"/>
              <a:gd name="connsiteX4" fmla="*/ 0 w 2452639"/>
              <a:gd name="connsiteY4" fmla="*/ 5075186 h 5075186"/>
              <a:gd name="connsiteX0" fmla="*/ 0 w 2452639"/>
              <a:gd name="connsiteY0" fmla="*/ 5075186 h 5075186"/>
              <a:gd name="connsiteX1" fmla="*/ 1483666 w 2452639"/>
              <a:gd name="connsiteY1" fmla="*/ 0 h 5075186"/>
              <a:gd name="connsiteX2" fmla="*/ 2452639 w 2452639"/>
              <a:gd name="connsiteY2" fmla="*/ 501446 h 5075186"/>
              <a:gd name="connsiteX3" fmla="*/ 1530770 w 2452639"/>
              <a:gd name="connsiteY3" fmla="*/ 4492142 h 5075186"/>
              <a:gd name="connsiteX4" fmla="*/ 0 w 2452639"/>
              <a:gd name="connsiteY4" fmla="*/ 5075186 h 5075186"/>
              <a:gd name="connsiteX0" fmla="*/ 0 w 2452639"/>
              <a:gd name="connsiteY0" fmla="*/ 5075186 h 5089127"/>
              <a:gd name="connsiteX1" fmla="*/ 1483666 w 2452639"/>
              <a:gd name="connsiteY1" fmla="*/ 0 h 5089127"/>
              <a:gd name="connsiteX2" fmla="*/ 2452639 w 2452639"/>
              <a:gd name="connsiteY2" fmla="*/ 501446 h 5089127"/>
              <a:gd name="connsiteX3" fmla="*/ 1530770 w 2452639"/>
              <a:gd name="connsiteY3" fmla="*/ 4492142 h 5089127"/>
              <a:gd name="connsiteX4" fmla="*/ 10363 w 2452639"/>
              <a:gd name="connsiteY4" fmla="*/ 5089127 h 5089127"/>
              <a:gd name="connsiteX5" fmla="*/ 0 w 2452639"/>
              <a:gd name="connsiteY5" fmla="*/ 5075186 h 5089127"/>
              <a:gd name="connsiteX0" fmla="*/ 0 w 2452639"/>
              <a:gd name="connsiteY0" fmla="*/ 5075186 h 5089127"/>
              <a:gd name="connsiteX1" fmla="*/ 1483666 w 2452639"/>
              <a:gd name="connsiteY1" fmla="*/ 0 h 5089127"/>
              <a:gd name="connsiteX2" fmla="*/ 2452639 w 2452639"/>
              <a:gd name="connsiteY2" fmla="*/ 501446 h 5089127"/>
              <a:gd name="connsiteX3" fmla="*/ 1530770 w 2452639"/>
              <a:gd name="connsiteY3" fmla="*/ 4492142 h 5089127"/>
              <a:gd name="connsiteX4" fmla="*/ 10363 w 2452639"/>
              <a:gd name="connsiteY4" fmla="*/ 5089127 h 5089127"/>
              <a:gd name="connsiteX5" fmla="*/ 0 w 2452639"/>
              <a:gd name="connsiteY5" fmla="*/ 5075186 h 5089127"/>
              <a:gd name="connsiteX0" fmla="*/ 0 w 2452639"/>
              <a:gd name="connsiteY0" fmla="*/ 5075186 h 5089127"/>
              <a:gd name="connsiteX1" fmla="*/ 1483666 w 2452639"/>
              <a:gd name="connsiteY1" fmla="*/ 0 h 5089127"/>
              <a:gd name="connsiteX2" fmla="*/ 2452639 w 2452639"/>
              <a:gd name="connsiteY2" fmla="*/ 501446 h 5089127"/>
              <a:gd name="connsiteX3" fmla="*/ 1538305 w 2452639"/>
              <a:gd name="connsiteY3" fmla="*/ 4511681 h 5089127"/>
              <a:gd name="connsiteX4" fmla="*/ 10363 w 2452639"/>
              <a:gd name="connsiteY4" fmla="*/ 5089127 h 5089127"/>
              <a:gd name="connsiteX5" fmla="*/ 0 w 2452639"/>
              <a:gd name="connsiteY5" fmla="*/ 5075186 h 508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2639" h="5089127">
                <a:moveTo>
                  <a:pt x="0" y="5075186"/>
                </a:moveTo>
                <a:lnTo>
                  <a:pt x="1483666" y="0"/>
                </a:lnTo>
                <a:lnTo>
                  <a:pt x="2452639" y="501446"/>
                </a:lnTo>
                <a:lnTo>
                  <a:pt x="1538305" y="4511681"/>
                </a:lnTo>
                <a:lnTo>
                  <a:pt x="10363" y="5089127"/>
                </a:lnTo>
                <a:lnTo>
                  <a:pt x="0" y="5075186"/>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Parallelogram 8"/>
          <p:cNvSpPr/>
          <p:nvPr userDrawn="1"/>
        </p:nvSpPr>
        <p:spPr>
          <a:xfrm rot="7146366">
            <a:off x="1383302" y="543408"/>
            <a:ext cx="739129" cy="4412746"/>
          </a:xfrm>
          <a:custGeom>
            <a:avLst/>
            <a:gdLst>
              <a:gd name="connsiteX0" fmla="*/ 0 w 2286000"/>
              <a:gd name="connsiteY0" fmla="*/ 4307478 h 4307478"/>
              <a:gd name="connsiteX1" fmla="*/ 986729 w 2286000"/>
              <a:gd name="connsiteY1" fmla="*/ 0 h 4307478"/>
              <a:gd name="connsiteX2" fmla="*/ 2286000 w 2286000"/>
              <a:gd name="connsiteY2" fmla="*/ 0 h 4307478"/>
              <a:gd name="connsiteX3" fmla="*/ 1299271 w 2286000"/>
              <a:gd name="connsiteY3" fmla="*/ 4307478 h 4307478"/>
              <a:gd name="connsiteX4" fmla="*/ 0 w 2286000"/>
              <a:gd name="connsiteY4" fmla="*/ 4307478 h 4307478"/>
              <a:gd name="connsiteX0" fmla="*/ 0 w 2145767"/>
              <a:gd name="connsiteY0" fmla="*/ 4307478 h 4307478"/>
              <a:gd name="connsiteX1" fmla="*/ 986729 w 2145767"/>
              <a:gd name="connsiteY1" fmla="*/ 0 h 4307478"/>
              <a:gd name="connsiteX2" fmla="*/ 2145767 w 2145767"/>
              <a:gd name="connsiteY2" fmla="*/ 645103 h 4307478"/>
              <a:gd name="connsiteX3" fmla="*/ 1299271 w 2145767"/>
              <a:gd name="connsiteY3" fmla="*/ 4307478 h 4307478"/>
              <a:gd name="connsiteX4" fmla="*/ 0 w 2145767"/>
              <a:gd name="connsiteY4" fmla="*/ 4307478 h 4307478"/>
              <a:gd name="connsiteX0" fmla="*/ 0 w 2178998"/>
              <a:gd name="connsiteY0" fmla="*/ 4307478 h 4307478"/>
              <a:gd name="connsiteX1" fmla="*/ 986729 w 2178998"/>
              <a:gd name="connsiteY1" fmla="*/ 0 h 4307478"/>
              <a:gd name="connsiteX2" fmla="*/ 2178998 w 2178998"/>
              <a:gd name="connsiteY2" fmla="*/ 265704 h 4307478"/>
              <a:gd name="connsiteX3" fmla="*/ 1299271 w 2178998"/>
              <a:gd name="connsiteY3" fmla="*/ 4307478 h 4307478"/>
              <a:gd name="connsiteX4" fmla="*/ 0 w 2178998"/>
              <a:gd name="connsiteY4" fmla="*/ 4307478 h 4307478"/>
              <a:gd name="connsiteX0" fmla="*/ 0 w 2178998"/>
              <a:gd name="connsiteY0" fmla="*/ 4543220 h 4543220"/>
              <a:gd name="connsiteX1" fmla="*/ 1210025 w 2178998"/>
              <a:gd name="connsiteY1" fmla="*/ 0 h 4543220"/>
              <a:gd name="connsiteX2" fmla="*/ 2178998 w 2178998"/>
              <a:gd name="connsiteY2" fmla="*/ 501446 h 4543220"/>
              <a:gd name="connsiteX3" fmla="*/ 1299271 w 2178998"/>
              <a:gd name="connsiteY3" fmla="*/ 4543220 h 4543220"/>
              <a:gd name="connsiteX4" fmla="*/ 0 w 2178998"/>
              <a:gd name="connsiteY4" fmla="*/ 4543220 h 4543220"/>
              <a:gd name="connsiteX0" fmla="*/ 0 w 2178998"/>
              <a:gd name="connsiteY0" fmla="*/ 4543220 h 4543220"/>
              <a:gd name="connsiteX1" fmla="*/ 1210025 w 2178998"/>
              <a:gd name="connsiteY1" fmla="*/ 0 h 4543220"/>
              <a:gd name="connsiteX2" fmla="*/ 2178998 w 2178998"/>
              <a:gd name="connsiteY2" fmla="*/ 501446 h 4543220"/>
              <a:gd name="connsiteX3" fmla="*/ 1294714 w 2178998"/>
              <a:gd name="connsiteY3" fmla="*/ 4492608 h 4543220"/>
              <a:gd name="connsiteX4" fmla="*/ 0 w 2178998"/>
              <a:gd name="connsiteY4" fmla="*/ 4543220 h 4543220"/>
              <a:gd name="connsiteX0" fmla="*/ 0 w 2452639"/>
              <a:gd name="connsiteY0" fmla="*/ 5075186 h 5075186"/>
              <a:gd name="connsiteX1" fmla="*/ 1483666 w 2452639"/>
              <a:gd name="connsiteY1" fmla="*/ 0 h 5075186"/>
              <a:gd name="connsiteX2" fmla="*/ 2452639 w 2452639"/>
              <a:gd name="connsiteY2" fmla="*/ 501446 h 5075186"/>
              <a:gd name="connsiteX3" fmla="*/ 1568355 w 2452639"/>
              <a:gd name="connsiteY3" fmla="*/ 4492608 h 5075186"/>
              <a:gd name="connsiteX4" fmla="*/ 0 w 2452639"/>
              <a:gd name="connsiteY4" fmla="*/ 5075186 h 5075186"/>
              <a:gd name="connsiteX0" fmla="*/ 0 w 2664933"/>
              <a:gd name="connsiteY0" fmla="*/ 5075186 h 5075186"/>
              <a:gd name="connsiteX1" fmla="*/ 1483666 w 2664933"/>
              <a:gd name="connsiteY1" fmla="*/ 0 h 5075186"/>
              <a:gd name="connsiteX2" fmla="*/ 2664934 w 2664933"/>
              <a:gd name="connsiteY2" fmla="*/ 498678 h 5075186"/>
              <a:gd name="connsiteX3" fmla="*/ 1568355 w 2664933"/>
              <a:gd name="connsiteY3" fmla="*/ 4492608 h 5075186"/>
              <a:gd name="connsiteX4" fmla="*/ 0 w 2664933"/>
              <a:gd name="connsiteY4" fmla="*/ 5075186 h 5075186"/>
              <a:gd name="connsiteX0" fmla="*/ 0 w 2664933"/>
              <a:gd name="connsiteY0" fmla="*/ 4692787 h 4692787"/>
              <a:gd name="connsiteX1" fmla="*/ 1392535 w 2664933"/>
              <a:gd name="connsiteY1" fmla="*/ 0 h 4692787"/>
              <a:gd name="connsiteX2" fmla="*/ 2664934 w 2664933"/>
              <a:gd name="connsiteY2" fmla="*/ 116279 h 4692787"/>
              <a:gd name="connsiteX3" fmla="*/ 1568355 w 2664933"/>
              <a:gd name="connsiteY3" fmla="*/ 4110209 h 4692787"/>
              <a:gd name="connsiteX4" fmla="*/ 0 w 2664933"/>
              <a:gd name="connsiteY4" fmla="*/ 4692787 h 4692787"/>
              <a:gd name="connsiteX0" fmla="*/ 1 w 2515792"/>
              <a:gd name="connsiteY0" fmla="*/ 4412746 h 4412746"/>
              <a:gd name="connsiteX1" fmla="*/ 1243394 w 2515792"/>
              <a:gd name="connsiteY1" fmla="*/ 0 h 4412746"/>
              <a:gd name="connsiteX2" fmla="*/ 2515793 w 2515792"/>
              <a:gd name="connsiteY2" fmla="*/ 116279 h 4412746"/>
              <a:gd name="connsiteX3" fmla="*/ 1419214 w 2515792"/>
              <a:gd name="connsiteY3" fmla="*/ 4110209 h 4412746"/>
              <a:gd name="connsiteX4" fmla="*/ 1 w 2515792"/>
              <a:gd name="connsiteY4" fmla="*/ 4412746 h 4412746"/>
              <a:gd name="connsiteX0" fmla="*/ 1 w 2515792"/>
              <a:gd name="connsiteY0" fmla="*/ 4412746 h 4412746"/>
              <a:gd name="connsiteX1" fmla="*/ 1243394 w 2515792"/>
              <a:gd name="connsiteY1" fmla="*/ 0 h 4412746"/>
              <a:gd name="connsiteX2" fmla="*/ 2515793 w 2515792"/>
              <a:gd name="connsiteY2" fmla="*/ 116279 h 4412746"/>
              <a:gd name="connsiteX3" fmla="*/ 1440191 w 2515792"/>
              <a:gd name="connsiteY3" fmla="*/ 4178678 h 4412746"/>
              <a:gd name="connsiteX4" fmla="*/ 1 w 2515792"/>
              <a:gd name="connsiteY4" fmla="*/ 4412746 h 4412746"/>
              <a:gd name="connsiteX0" fmla="*/ 1 w 2515792"/>
              <a:gd name="connsiteY0" fmla="*/ 4412746 h 4412746"/>
              <a:gd name="connsiteX1" fmla="*/ 1243394 w 2515792"/>
              <a:gd name="connsiteY1" fmla="*/ 0 h 4412746"/>
              <a:gd name="connsiteX2" fmla="*/ 2515793 w 2515792"/>
              <a:gd name="connsiteY2" fmla="*/ 116279 h 4412746"/>
              <a:gd name="connsiteX3" fmla="*/ 1343246 w 2515792"/>
              <a:gd name="connsiteY3" fmla="*/ 4170568 h 4412746"/>
              <a:gd name="connsiteX4" fmla="*/ 1 w 2515792"/>
              <a:gd name="connsiteY4" fmla="*/ 4412746 h 4412746"/>
              <a:gd name="connsiteX0" fmla="*/ 1 w 2515792"/>
              <a:gd name="connsiteY0" fmla="*/ 4412746 h 4412746"/>
              <a:gd name="connsiteX1" fmla="*/ 1243394 w 2515792"/>
              <a:gd name="connsiteY1" fmla="*/ 0 h 4412746"/>
              <a:gd name="connsiteX2" fmla="*/ 2515793 w 2515792"/>
              <a:gd name="connsiteY2" fmla="*/ 116279 h 4412746"/>
              <a:gd name="connsiteX3" fmla="*/ 1327198 w 2515792"/>
              <a:gd name="connsiteY3" fmla="*/ 4205149 h 4412746"/>
              <a:gd name="connsiteX4" fmla="*/ 1 w 2515792"/>
              <a:gd name="connsiteY4" fmla="*/ 4412746 h 441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792" h="4412746">
                <a:moveTo>
                  <a:pt x="1" y="4412746"/>
                </a:moveTo>
                <a:lnTo>
                  <a:pt x="1243394" y="0"/>
                </a:lnTo>
                <a:lnTo>
                  <a:pt x="2515793" y="116279"/>
                </a:lnTo>
                <a:lnTo>
                  <a:pt x="1327198" y="4205149"/>
                </a:lnTo>
                <a:lnTo>
                  <a:pt x="1" y="4412746"/>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Parallelogram 8"/>
          <p:cNvSpPr/>
          <p:nvPr userDrawn="1"/>
        </p:nvSpPr>
        <p:spPr>
          <a:xfrm rot="14934613" flipH="1">
            <a:off x="2567540" y="3489386"/>
            <a:ext cx="2676310" cy="6564232"/>
          </a:xfrm>
          <a:custGeom>
            <a:avLst/>
            <a:gdLst>
              <a:gd name="connsiteX0" fmla="*/ 0 w 2452639"/>
              <a:gd name="connsiteY0" fmla="*/ 6423789 h 6423789"/>
              <a:gd name="connsiteX1" fmla="*/ 0 w 2452639"/>
              <a:gd name="connsiteY1" fmla="*/ 0 h 6423789"/>
              <a:gd name="connsiteX2" fmla="*/ 2452639 w 2452639"/>
              <a:gd name="connsiteY2" fmla="*/ 6423789 h 6423789"/>
              <a:gd name="connsiteX3" fmla="*/ 0 w 2452639"/>
              <a:gd name="connsiteY3" fmla="*/ 6423789 h 6423789"/>
              <a:gd name="connsiteX0" fmla="*/ 0 w 2645016"/>
              <a:gd name="connsiteY0" fmla="*/ 4743016 h 6423789"/>
              <a:gd name="connsiteX1" fmla="*/ 192377 w 2645016"/>
              <a:gd name="connsiteY1" fmla="*/ 0 h 6423789"/>
              <a:gd name="connsiteX2" fmla="*/ 2645016 w 2645016"/>
              <a:gd name="connsiteY2" fmla="*/ 6423789 h 6423789"/>
              <a:gd name="connsiteX3" fmla="*/ 0 w 2645016"/>
              <a:gd name="connsiteY3" fmla="*/ 4743016 h 6423789"/>
              <a:gd name="connsiteX0" fmla="*/ 0 w 2664992"/>
              <a:gd name="connsiteY0" fmla="*/ 4743016 h 6564232"/>
              <a:gd name="connsiteX1" fmla="*/ 192377 w 2664992"/>
              <a:gd name="connsiteY1" fmla="*/ 0 h 6564232"/>
              <a:gd name="connsiteX2" fmla="*/ 2664992 w 2664992"/>
              <a:gd name="connsiteY2" fmla="*/ 6564232 h 6564232"/>
              <a:gd name="connsiteX3" fmla="*/ 0 w 2664992"/>
              <a:gd name="connsiteY3" fmla="*/ 4743016 h 6564232"/>
              <a:gd name="connsiteX0" fmla="*/ 0 w 2676310"/>
              <a:gd name="connsiteY0" fmla="*/ 4743016 h 6564232"/>
              <a:gd name="connsiteX1" fmla="*/ 192377 w 2676310"/>
              <a:gd name="connsiteY1" fmla="*/ 0 h 6564232"/>
              <a:gd name="connsiteX2" fmla="*/ 2676310 w 2676310"/>
              <a:gd name="connsiteY2" fmla="*/ 6511482 h 6564232"/>
              <a:gd name="connsiteX3" fmla="*/ 2664992 w 2676310"/>
              <a:gd name="connsiteY3" fmla="*/ 6564232 h 6564232"/>
              <a:gd name="connsiteX4" fmla="*/ 0 w 2676310"/>
              <a:gd name="connsiteY4" fmla="*/ 4743016 h 656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310" h="6564232">
                <a:moveTo>
                  <a:pt x="0" y="4743016"/>
                </a:moveTo>
                <a:lnTo>
                  <a:pt x="192377" y="0"/>
                </a:lnTo>
                <a:cubicBezTo>
                  <a:pt x="1017048" y="2171769"/>
                  <a:pt x="1851639" y="4339713"/>
                  <a:pt x="2676310" y="6511482"/>
                </a:cubicBezTo>
                <a:lnTo>
                  <a:pt x="2664992" y="6564232"/>
                </a:lnTo>
                <a:lnTo>
                  <a:pt x="0" y="4743016"/>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p:cNvSpPr/>
          <p:nvPr userDrawn="1"/>
        </p:nvSpPr>
        <p:spPr>
          <a:xfrm>
            <a:off x="3276600" y="4379188"/>
            <a:ext cx="2133600" cy="2131761"/>
          </a:xfrm>
          <a:prstGeom prst="ellipse">
            <a:avLst/>
          </a:prstGeom>
          <a:solidFill>
            <a:schemeClr val="bg1"/>
          </a:solidFill>
          <a:ln w="127000">
            <a:solidFill>
              <a:srgbClr val="0F0F0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p:cNvSpPr/>
          <p:nvPr userDrawn="1"/>
        </p:nvSpPr>
        <p:spPr>
          <a:xfrm>
            <a:off x="4732647" y="465668"/>
            <a:ext cx="2665225" cy="2662928"/>
          </a:xfrm>
          <a:prstGeom prst="ellipse">
            <a:avLst/>
          </a:prstGeom>
          <a:solidFill>
            <a:schemeClr val="bg1"/>
          </a:solidFill>
          <a:ln w="127000">
            <a:solidFill>
              <a:srgbClr val="0F0F0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Oval 15"/>
          <p:cNvSpPr/>
          <p:nvPr userDrawn="1"/>
        </p:nvSpPr>
        <p:spPr>
          <a:xfrm>
            <a:off x="548066" y="2435269"/>
            <a:ext cx="2133600" cy="2131761"/>
          </a:xfrm>
          <a:prstGeom prst="ellipse">
            <a:avLst/>
          </a:prstGeom>
          <a:solidFill>
            <a:schemeClr val="bg1"/>
          </a:solidFill>
          <a:ln w="127000">
            <a:solidFill>
              <a:srgbClr val="0F0F0F">
                <a:alpha val="1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20270"/>
            <a:ext cx="1778225" cy="661530"/>
          </a:xfrm>
          <a:prstGeom prst="rect">
            <a:avLst/>
          </a:prstGeom>
        </p:spPr>
      </p:pic>
    </p:spTree>
    <p:extLst>
      <p:ext uri="{BB962C8B-B14F-4D97-AF65-F5344CB8AC3E}">
        <p14:creationId xmlns:p14="http://schemas.microsoft.com/office/powerpoint/2010/main" val="405261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3" name="Footer Placeholder 2"/>
          <p:cNvSpPr>
            <a:spLocks noGrp="1"/>
          </p:cNvSpPr>
          <p:nvPr>
            <p:ph type="ftr" sz="quarter" idx="11"/>
          </p:nvPr>
        </p:nvSpPr>
        <p:spPr/>
        <p:txBody>
          <a:bodyPr/>
          <a:lstStyle/>
          <a:p>
            <a:endParaRPr lang="en-US">
              <a:solidFill>
                <a:srgbClr val="4B4B4B">
                  <a:tint val="75000"/>
                </a:srgbClr>
              </a:solidFill>
            </a:endParaRPr>
          </a:p>
        </p:txBody>
      </p:sp>
      <p:sp>
        <p:nvSpPr>
          <p:cNvPr id="4" name="Slide Number Placeholder 3"/>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5610527"/>
            <a:ext cx="9161252" cy="127604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315671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Presenter Contac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3" name="Footer Placeholder 2"/>
          <p:cNvSpPr>
            <a:spLocks noGrp="1"/>
          </p:cNvSpPr>
          <p:nvPr>
            <p:ph type="ftr" sz="quarter" idx="11"/>
          </p:nvPr>
        </p:nvSpPr>
        <p:spPr/>
        <p:txBody>
          <a:bodyPr/>
          <a:lstStyle/>
          <a:p>
            <a:endParaRPr lang="en-US">
              <a:solidFill>
                <a:srgbClr val="4B4B4B">
                  <a:tint val="75000"/>
                </a:srgbClr>
              </a:solidFill>
            </a:endParaRPr>
          </a:p>
        </p:txBody>
      </p:sp>
      <p:sp>
        <p:nvSpPr>
          <p:cNvPr id="4" name="Slide Number Placeholder 3"/>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5610527"/>
            <a:ext cx="9161252" cy="127604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7" name="TextBox 6"/>
          <p:cNvSpPr txBox="1"/>
          <p:nvPr userDrawn="1"/>
        </p:nvSpPr>
        <p:spPr>
          <a:xfrm>
            <a:off x="17252" y="2057400"/>
            <a:ext cx="9144000" cy="830997"/>
          </a:xfrm>
          <a:prstGeom prst="rect">
            <a:avLst/>
          </a:prstGeom>
          <a:noFill/>
        </p:spPr>
        <p:txBody>
          <a:bodyPr wrap="square" rtlCol="0">
            <a:spAutoFit/>
          </a:bodyPr>
          <a:lstStyle/>
          <a:p>
            <a:pPr algn="ctr"/>
            <a:r>
              <a:rPr lang="en-US" sz="4800" b="1" dirty="0" smtClean="0">
                <a:solidFill>
                  <a:srgbClr val="4B4B4B"/>
                </a:solidFill>
              </a:rPr>
              <a:t>Presenter Name</a:t>
            </a:r>
            <a:endParaRPr lang="en-US" sz="4800" b="1" dirty="0">
              <a:solidFill>
                <a:srgbClr val="4B4B4B"/>
              </a:solidFill>
            </a:endParaRPr>
          </a:p>
        </p:txBody>
      </p:sp>
      <p:sp>
        <p:nvSpPr>
          <p:cNvPr id="8" name="TextBox 7"/>
          <p:cNvSpPr txBox="1"/>
          <p:nvPr userDrawn="1"/>
        </p:nvSpPr>
        <p:spPr>
          <a:xfrm>
            <a:off x="0" y="2962871"/>
            <a:ext cx="9161252" cy="1754326"/>
          </a:xfrm>
          <a:prstGeom prst="rect">
            <a:avLst/>
          </a:prstGeom>
          <a:noFill/>
        </p:spPr>
        <p:txBody>
          <a:bodyPr wrap="square" rtlCol="0">
            <a:spAutoFit/>
          </a:bodyPr>
          <a:lstStyle/>
          <a:p>
            <a:pPr algn="ctr"/>
            <a:r>
              <a:rPr lang="en-US" sz="3600" dirty="0" smtClean="0">
                <a:solidFill>
                  <a:srgbClr val="4B4B4B"/>
                </a:solidFill>
              </a:rPr>
              <a:t>Presenter Title</a:t>
            </a:r>
          </a:p>
          <a:p>
            <a:pPr algn="ctr"/>
            <a:r>
              <a:rPr lang="en-US" sz="3600" dirty="0" smtClean="0">
                <a:solidFill>
                  <a:srgbClr val="4B4B4B"/>
                </a:solidFill>
              </a:rPr>
              <a:t>Phone</a:t>
            </a:r>
          </a:p>
          <a:p>
            <a:pPr algn="ctr"/>
            <a:r>
              <a:rPr lang="en-US" sz="3600" dirty="0" smtClean="0">
                <a:solidFill>
                  <a:srgbClr val="4B4B4B"/>
                </a:solidFill>
              </a:rPr>
              <a:t>email address</a:t>
            </a:r>
            <a:endParaRPr lang="en-US" sz="3600" dirty="0">
              <a:solidFill>
                <a:srgbClr val="4B4B4B"/>
              </a:solidFill>
            </a:endParaRPr>
          </a:p>
        </p:txBody>
      </p:sp>
    </p:spTree>
    <p:extLst>
      <p:ext uri="{BB962C8B-B14F-4D97-AF65-F5344CB8AC3E}">
        <p14:creationId xmlns:p14="http://schemas.microsoft.com/office/powerpoint/2010/main" val="2550353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6" name="Footer Placeholder 5"/>
          <p:cNvSpPr>
            <a:spLocks noGrp="1"/>
          </p:cNvSpPr>
          <p:nvPr>
            <p:ph type="ftr" sz="quarter" idx="11"/>
          </p:nvPr>
        </p:nvSpPr>
        <p:spPr/>
        <p:txBody>
          <a:bodyPr/>
          <a:lstStyle/>
          <a:p>
            <a:endParaRPr lang="en-US">
              <a:solidFill>
                <a:srgbClr val="4B4B4B">
                  <a:tint val="75000"/>
                </a:srgbClr>
              </a:solidFill>
            </a:endParaRPr>
          </a:p>
        </p:txBody>
      </p:sp>
      <p:sp>
        <p:nvSpPr>
          <p:cNvPr id="7" name="Slide Number Placeholder 6"/>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5600643"/>
            <a:ext cx="9161252" cy="127604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265494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617" t="37238" r="52311" b="37238"/>
          <a:stretch/>
        </p:blipFill>
        <p:spPr>
          <a:xfrm>
            <a:off x="9372600" y="3505200"/>
            <a:ext cx="3158201" cy="2362199"/>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3809999"/>
            <a:ext cx="8229600" cy="2057401"/>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FC681AAE-1EB2-4589-8BD6-DEE13301D9BB}"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30DB9-1BCA-4844-A726-5BFE9B4C4AAA}" type="slidenum">
              <a:rPr lang="en-US" smtClean="0"/>
              <a:t>‹#›</a:t>
            </a:fld>
            <a:endParaRPr lang="en-US"/>
          </a:p>
        </p:txBody>
      </p:sp>
      <p:sp>
        <p:nvSpPr>
          <p:cNvPr id="8" name="Right Triangle 7"/>
          <p:cNvSpPr/>
          <p:nvPr/>
        </p:nvSpPr>
        <p:spPr>
          <a:xfrm>
            <a:off x="0" y="5715001"/>
            <a:ext cx="7086600" cy="1142999"/>
          </a:xfrm>
          <a:prstGeom prst="rtTriangle">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rot="535789">
            <a:off x="-39483" y="6002409"/>
            <a:ext cx="5490398" cy="217995"/>
          </a:xfrm>
          <a:custGeom>
            <a:avLst/>
            <a:gdLst>
              <a:gd name="connsiteX0" fmla="*/ 0 w 5680327"/>
              <a:gd name="connsiteY0" fmla="*/ 189227 h 189227"/>
              <a:gd name="connsiteX1" fmla="*/ 47307 w 5680327"/>
              <a:gd name="connsiteY1" fmla="*/ 0 h 189227"/>
              <a:gd name="connsiteX2" fmla="*/ 5680327 w 5680327"/>
              <a:gd name="connsiteY2" fmla="*/ 0 h 189227"/>
              <a:gd name="connsiteX3" fmla="*/ 5633020 w 5680327"/>
              <a:gd name="connsiteY3" fmla="*/ 189227 h 189227"/>
              <a:gd name="connsiteX4" fmla="*/ 0 w 5680327"/>
              <a:gd name="connsiteY4" fmla="*/ 189227 h 189227"/>
              <a:gd name="connsiteX0" fmla="*/ 206212 w 5633020"/>
              <a:gd name="connsiteY0" fmla="*/ 207243 h 207243"/>
              <a:gd name="connsiteX1" fmla="*/ 0 w 5633020"/>
              <a:gd name="connsiteY1" fmla="*/ 0 h 207243"/>
              <a:gd name="connsiteX2" fmla="*/ 5633020 w 5633020"/>
              <a:gd name="connsiteY2" fmla="*/ 0 h 207243"/>
              <a:gd name="connsiteX3" fmla="*/ 5585713 w 5633020"/>
              <a:gd name="connsiteY3" fmla="*/ 189227 h 207243"/>
              <a:gd name="connsiteX4" fmla="*/ 206212 w 5633020"/>
              <a:gd name="connsiteY4" fmla="*/ 207243 h 207243"/>
              <a:gd name="connsiteX0" fmla="*/ 63590 w 5490398"/>
              <a:gd name="connsiteY0" fmla="*/ 220012 h 220012"/>
              <a:gd name="connsiteX1" fmla="*/ 0 w 5490398"/>
              <a:gd name="connsiteY1" fmla="*/ 0 h 220012"/>
              <a:gd name="connsiteX2" fmla="*/ 5490398 w 5490398"/>
              <a:gd name="connsiteY2" fmla="*/ 12769 h 220012"/>
              <a:gd name="connsiteX3" fmla="*/ 5443091 w 5490398"/>
              <a:gd name="connsiteY3" fmla="*/ 201996 h 220012"/>
              <a:gd name="connsiteX4" fmla="*/ 63590 w 5490398"/>
              <a:gd name="connsiteY4" fmla="*/ 220012 h 220012"/>
              <a:gd name="connsiteX0" fmla="*/ 15064 w 5490398"/>
              <a:gd name="connsiteY0" fmla="*/ 217995 h 217995"/>
              <a:gd name="connsiteX1" fmla="*/ 0 w 5490398"/>
              <a:gd name="connsiteY1" fmla="*/ 0 h 217995"/>
              <a:gd name="connsiteX2" fmla="*/ 5490398 w 5490398"/>
              <a:gd name="connsiteY2" fmla="*/ 12769 h 217995"/>
              <a:gd name="connsiteX3" fmla="*/ 5443091 w 5490398"/>
              <a:gd name="connsiteY3" fmla="*/ 201996 h 217995"/>
              <a:gd name="connsiteX4" fmla="*/ 15064 w 5490398"/>
              <a:gd name="connsiteY4" fmla="*/ 217995 h 21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398" h="217995">
                <a:moveTo>
                  <a:pt x="15064" y="217995"/>
                </a:moveTo>
                <a:lnTo>
                  <a:pt x="0" y="0"/>
                </a:lnTo>
                <a:lnTo>
                  <a:pt x="5490398" y="12769"/>
                </a:lnTo>
                <a:lnTo>
                  <a:pt x="5443091" y="201996"/>
                </a:lnTo>
                <a:lnTo>
                  <a:pt x="15064" y="217995"/>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flipH="1">
            <a:off x="2801156" y="5715001"/>
            <a:ext cx="6400800" cy="1142999"/>
          </a:xfrm>
          <a:prstGeom prst="rtTriangle">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885824" y="2009775"/>
            <a:ext cx="1524000" cy="914400"/>
            <a:chOff x="885824" y="2009775"/>
            <a:chExt cx="1524000" cy="914400"/>
          </a:xfrm>
        </p:grpSpPr>
        <p:sp>
          <p:nvSpPr>
            <p:cNvPr id="11" name="Pentagon 10"/>
            <p:cNvSpPr/>
            <p:nvPr userDrawn="1"/>
          </p:nvSpPr>
          <p:spPr>
            <a:xfrm>
              <a:off x="885824" y="2009775"/>
              <a:ext cx="1524000" cy="914400"/>
            </a:xfrm>
            <a:prstGeom prst="homePlate">
              <a:avLst>
                <a:gd name="adj" fmla="val 26042"/>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885824"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800600" y="1981200"/>
            <a:ext cx="1524000" cy="914400"/>
            <a:chOff x="885824" y="2009775"/>
            <a:chExt cx="1524000" cy="914400"/>
          </a:xfrm>
        </p:grpSpPr>
        <p:sp>
          <p:nvSpPr>
            <p:cNvPr id="15" name="Pentagon 14"/>
            <p:cNvSpPr/>
            <p:nvPr userDrawn="1"/>
          </p:nvSpPr>
          <p:spPr>
            <a:xfrm>
              <a:off x="885824" y="2009775"/>
              <a:ext cx="1524000" cy="914400"/>
            </a:xfrm>
            <a:prstGeom prst="homePlate">
              <a:avLst>
                <a:gd name="adj" fmla="val 26042"/>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885824"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848781" y="2009775"/>
            <a:ext cx="1524000" cy="914400"/>
            <a:chOff x="2971800" y="2009775"/>
            <a:chExt cx="1524000" cy="914400"/>
          </a:xfrm>
        </p:grpSpPr>
        <p:sp>
          <p:nvSpPr>
            <p:cNvPr id="18" name="Pentagon 17"/>
            <p:cNvSpPr/>
            <p:nvPr userDrawn="1"/>
          </p:nvSpPr>
          <p:spPr>
            <a:xfrm>
              <a:off x="2971800" y="2009775"/>
              <a:ext cx="1524000" cy="914400"/>
            </a:xfrm>
            <a:prstGeom prst="homePlate">
              <a:avLst>
                <a:gd name="adj" fmla="val 26042"/>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971800"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Pentagon 20"/>
          <p:cNvSpPr/>
          <p:nvPr/>
        </p:nvSpPr>
        <p:spPr>
          <a:xfrm>
            <a:off x="6796087" y="2009775"/>
            <a:ext cx="1524000" cy="914400"/>
          </a:xfrm>
          <a:prstGeom prst="homePlate">
            <a:avLst>
              <a:gd name="adj" fmla="val 26042"/>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96087" y="2266950"/>
            <a:ext cx="942975" cy="40005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3"/>
          </p:nvPr>
        </p:nvSpPr>
        <p:spPr>
          <a:xfrm>
            <a:off x="885825"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27" name="Text Placeholder 24"/>
          <p:cNvSpPr>
            <a:spLocks noGrp="1"/>
          </p:cNvSpPr>
          <p:nvPr>
            <p:ph type="body" sz="quarter" idx="14"/>
          </p:nvPr>
        </p:nvSpPr>
        <p:spPr>
          <a:xfrm>
            <a:off x="2839256"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28" name="Text Placeholder 24"/>
          <p:cNvSpPr>
            <a:spLocks noGrp="1"/>
          </p:cNvSpPr>
          <p:nvPr>
            <p:ph type="body" sz="quarter" idx="15"/>
          </p:nvPr>
        </p:nvSpPr>
        <p:spPr>
          <a:xfrm>
            <a:off x="4772025"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29" name="Text Placeholder 24"/>
          <p:cNvSpPr>
            <a:spLocks noGrp="1"/>
          </p:cNvSpPr>
          <p:nvPr>
            <p:ph type="body" sz="quarter" idx="16"/>
          </p:nvPr>
        </p:nvSpPr>
        <p:spPr>
          <a:xfrm>
            <a:off x="6725456" y="2971800"/>
            <a:ext cx="1524000" cy="685800"/>
          </a:xfrm>
        </p:spPr>
        <p:txBody>
          <a:bodyPr/>
          <a:lstStyle>
            <a:lvl1pPr marL="0" indent="0">
              <a:spcBef>
                <a:spcPts val="0"/>
              </a:spcBef>
              <a:buFontTx/>
              <a:buNone/>
              <a:defRPr sz="2000"/>
            </a:lvl1pPr>
          </a:lstStyle>
          <a:p>
            <a:pPr lvl="0"/>
            <a:r>
              <a:rPr lang="en-US" smtClean="0"/>
              <a:t>Click to edit Master text styles</a:t>
            </a:r>
          </a:p>
        </p:txBody>
      </p:sp>
      <p:sp>
        <p:nvSpPr>
          <p:cNvPr id="31" name="Text Placeholder 30"/>
          <p:cNvSpPr>
            <a:spLocks noGrp="1"/>
          </p:cNvSpPr>
          <p:nvPr>
            <p:ph type="body" sz="quarter" idx="17" hasCustomPrompt="1"/>
          </p:nvPr>
        </p:nvSpPr>
        <p:spPr>
          <a:xfrm>
            <a:off x="885825" y="2238376"/>
            <a:ext cx="942975" cy="400050"/>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sp>
        <p:nvSpPr>
          <p:cNvPr id="32" name="Text Placeholder 30"/>
          <p:cNvSpPr>
            <a:spLocks noGrp="1"/>
          </p:cNvSpPr>
          <p:nvPr>
            <p:ph type="body" sz="quarter" idx="18" hasCustomPrompt="1"/>
          </p:nvPr>
        </p:nvSpPr>
        <p:spPr>
          <a:xfrm>
            <a:off x="2848780" y="2246948"/>
            <a:ext cx="942975" cy="440055"/>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sp>
        <p:nvSpPr>
          <p:cNvPr id="33" name="Text Placeholder 30"/>
          <p:cNvSpPr>
            <a:spLocks noGrp="1"/>
          </p:cNvSpPr>
          <p:nvPr>
            <p:ph type="body" sz="quarter" idx="19" hasCustomPrompt="1"/>
          </p:nvPr>
        </p:nvSpPr>
        <p:spPr>
          <a:xfrm>
            <a:off x="4800600" y="2209800"/>
            <a:ext cx="942975" cy="400050"/>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sp>
        <p:nvSpPr>
          <p:cNvPr id="34" name="Text Placeholder 30"/>
          <p:cNvSpPr>
            <a:spLocks noGrp="1"/>
          </p:cNvSpPr>
          <p:nvPr>
            <p:ph type="body" sz="quarter" idx="20" hasCustomPrompt="1"/>
          </p:nvPr>
        </p:nvSpPr>
        <p:spPr>
          <a:xfrm>
            <a:off x="6796086" y="2209800"/>
            <a:ext cx="942975" cy="400050"/>
          </a:xfrm>
        </p:spPr>
        <p:txBody>
          <a:bodyPr>
            <a:noAutofit/>
          </a:bodyPr>
          <a:lstStyle>
            <a:lvl1pPr marL="0" indent="0">
              <a:buFontTx/>
              <a:buNone/>
              <a:defRPr sz="2400" b="1">
                <a:solidFill>
                  <a:schemeClr val="bg1"/>
                </a:solidFill>
              </a:defRPr>
            </a:lvl1pPr>
            <a:lvl5pPr>
              <a:defRPr/>
            </a:lvl5pPr>
          </a:lstStyle>
          <a:p>
            <a:pPr lvl="0"/>
            <a:r>
              <a:rPr lang="en-US" dirty="0" smtClean="0"/>
              <a:t>edit</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3682405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6" name="Footer Placeholder 5"/>
          <p:cNvSpPr>
            <a:spLocks noGrp="1"/>
          </p:cNvSpPr>
          <p:nvPr>
            <p:ph type="ftr" sz="quarter" idx="11"/>
          </p:nvPr>
        </p:nvSpPr>
        <p:spPr/>
        <p:txBody>
          <a:bodyPr/>
          <a:lstStyle/>
          <a:p>
            <a:endParaRPr lang="en-US">
              <a:solidFill>
                <a:srgbClr val="4B4B4B">
                  <a:tint val="75000"/>
                </a:srgbClr>
              </a:solidFill>
            </a:endParaRPr>
          </a:p>
        </p:txBody>
      </p:sp>
      <p:sp>
        <p:nvSpPr>
          <p:cNvPr id="7" name="Slide Number Placeholder 6"/>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5581952"/>
            <a:ext cx="9153525" cy="127604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Tree>
    <p:extLst>
      <p:ext uri="{BB962C8B-B14F-4D97-AF65-F5344CB8AC3E}">
        <p14:creationId xmlns:p14="http://schemas.microsoft.com/office/powerpoint/2010/main" val="3044620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5" name="Footer Placeholder 4"/>
          <p:cNvSpPr>
            <a:spLocks noGrp="1"/>
          </p:cNvSpPr>
          <p:nvPr>
            <p:ph type="ftr" sz="quarter" idx="11"/>
          </p:nvPr>
        </p:nvSpPr>
        <p:spPr/>
        <p:txBody>
          <a:bodyPr/>
          <a:lstStyle/>
          <a:p>
            <a:endParaRPr lang="en-US">
              <a:solidFill>
                <a:srgbClr val="4B4B4B">
                  <a:tint val="75000"/>
                </a:srgbClr>
              </a:solidFill>
            </a:endParaRPr>
          </a:p>
        </p:txBody>
      </p:sp>
      <p:sp>
        <p:nvSpPr>
          <p:cNvPr id="6" name="Slide Number Placeholder 5"/>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spTree>
    <p:extLst>
      <p:ext uri="{BB962C8B-B14F-4D97-AF65-F5344CB8AC3E}">
        <p14:creationId xmlns:p14="http://schemas.microsoft.com/office/powerpoint/2010/main" val="4035929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5" name="Footer Placeholder 4"/>
          <p:cNvSpPr>
            <a:spLocks noGrp="1"/>
          </p:cNvSpPr>
          <p:nvPr>
            <p:ph type="ftr" sz="quarter" idx="11"/>
          </p:nvPr>
        </p:nvSpPr>
        <p:spPr/>
        <p:txBody>
          <a:bodyPr/>
          <a:lstStyle/>
          <a:p>
            <a:endParaRPr lang="en-US">
              <a:solidFill>
                <a:srgbClr val="4B4B4B">
                  <a:tint val="75000"/>
                </a:srgbClr>
              </a:solidFill>
            </a:endParaRPr>
          </a:p>
        </p:txBody>
      </p:sp>
      <p:sp>
        <p:nvSpPr>
          <p:cNvPr id="6" name="Slide Number Placeholder 5"/>
          <p:cNvSpPr>
            <a:spLocks noGrp="1"/>
          </p:cNvSpPr>
          <p:nvPr>
            <p:ph type="sldNum" sz="quarter" idx="12"/>
          </p:nvPr>
        </p:nvSpPr>
        <p:spPr/>
        <p:txBody>
          <a:body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spTree>
    <p:extLst>
      <p:ext uri="{BB962C8B-B14F-4D97-AF65-F5344CB8AC3E}">
        <p14:creationId xmlns:p14="http://schemas.microsoft.com/office/powerpoint/2010/main" val="278915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2072" t="37238" r="5856" b="37238"/>
          <a:stretch/>
        </p:blipFill>
        <p:spPr>
          <a:xfrm>
            <a:off x="9455037" y="4648200"/>
            <a:ext cx="2743200" cy="20517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4" y="5581952"/>
            <a:ext cx="9167854" cy="1276048"/>
          </a:xfrm>
          <a:prstGeom prst="rect">
            <a:avLst/>
          </a:prstGeom>
        </p:spPr>
      </p:pic>
      <p:sp>
        <p:nvSpPr>
          <p:cNvPr id="8" name="Hexagon 7"/>
          <p:cNvSpPr/>
          <p:nvPr/>
        </p:nvSpPr>
        <p:spPr>
          <a:xfrm>
            <a:off x="3429000" y="1504950"/>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2438400" y="3657600"/>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2438400" y="2286000"/>
            <a:ext cx="1143000" cy="1085850"/>
          </a:xfrm>
          <a:prstGeom prst="hexagon">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3429000" y="4458002"/>
            <a:ext cx="1143000" cy="1085850"/>
          </a:xfrm>
          <a:prstGeom prst="hexagon">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p:cNvSpPr>
            <a:spLocks noGrp="1"/>
          </p:cNvSpPr>
          <p:nvPr>
            <p:ph sz="quarter" idx="13" hasCustomPrompt="1"/>
          </p:nvPr>
        </p:nvSpPr>
        <p:spPr>
          <a:xfrm>
            <a:off x="3514725" y="1752600"/>
            <a:ext cx="1057275" cy="762000"/>
          </a:xfrm>
        </p:spPr>
        <p:txBody>
          <a:bodyPr/>
          <a:lstStyle>
            <a:lvl1pPr marL="0" indent="0">
              <a:buFontTx/>
              <a:buNone/>
              <a:defRPr>
                <a:solidFill>
                  <a:schemeClr val="bg1"/>
                </a:solidFill>
              </a:defRPr>
            </a:lvl1pPr>
          </a:lstStyle>
          <a:p>
            <a:pPr lvl="0"/>
            <a:r>
              <a:rPr lang="en-US" dirty="0" smtClean="0"/>
              <a:t>edit</a:t>
            </a:r>
          </a:p>
        </p:txBody>
      </p:sp>
      <p:sp>
        <p:nvSpPr>
          <p:cNvPr id="15" name="Content Placeholder 12"/>
          <p:cNvSpPr>
            <a:spLocks noGrp="1"/>
          </p:cNvSpPr>
          <p:nvPr>
            <p:ph sz="quarter" idx="14" hasCustomPrompt="1"/>
          </p:nvPr>
        </p:nvSpPr>
        <p:spPr>
          <a:xfrm>
            <a:off x="2533650" y="2514600"/>
            <a:ext cx="1057275" cy="762000"/>
          </a:xfrm>
        </p:spPr>
        <p:txBody>
          <a:bodyPr/>
          <a:lstStyle>
            <a:lvl1pPr marL="0" indent="0">
              <a:buFontTx/>
              <a:buNone/>
              <a:defRPr>
                <a:solidFill>
                  <a:schemeClr val="bg1"/>
                </a:solidFill>
              </a:defRPr>
            </a:lvl1pPr>
          </a:lstStyle>
          <a:p>
            <a:pPr lvl="0"/>
            <a:r>
              <a:rPr lang="en-US" dirty="0" smtClean="0"/>
              <a:t>edit</a:t>
            </a:r>
          </a:p>
        </p:txBody>
      </p:sp>
      <p:sp>
        <p:nvSpPr>
          <p:cNvPr id="16" name="Content Placeholder 12"/>
          <p:cNvSpPr>
            <a:spLocks noGrp="1"/>
          </p:cNvSpPr>
          <p:nvPr>
            <p:ph sz="quarter" idx="15" hasCustomPrompt="1"/>
          </p:nvPr>
        </p:nvSpPr>
        <p:spPr>
          <a:xfrm>
            <a:off x="2514600" y="3886200"/>
            <a:ext cx="1057275" cy="762000"/>
          </a:xfrm>
        </p:spPr>
        <p:txBody>
          <a:bodyPr/>
          <a:lstStyle>
            <a:lvl1pPr marL="0" indent="0">
              <a:buFontTx/>
              <a:buNone/>
              <a:defRPr>
                <a:solidFill>
                  <a:schemeClr val="bg1"/>
                </a:solidFill>
              </a:defRPr>
            </a:lvl1pPr>
          </a:lstStyle>
          <a:p>
            <a:pPr lvl="0"/>
            <a:r>
              <a:rPr lang="en-US" dirty="0" smtClean="0"/>
              <a:t>edit</a:t>
            </a:r>
          </a:p>
        </p:txBody>
      </p:sp>
      <p:sp>
        <p:nvSpPr>
          <p:cNvPr id="17" name="Content Placeholder 12"/>
          <p:cNvSpPr>
            <a:spLocks noGrp="1"/>
          </p:cNvSpPr>
          <p:nvPr>
            <p:ph sz="quarter" idx="16" hasCustomPrompt="1"/>
          </p:nvPr>
        </p:nvSpPr>
        <p:spPr>
          <a:xfrm>
            <a:off x="3514725" y="4695825"/>
            <a:ext cx="1057275" cy="762000"/>
          </a:xfrm>
        </p:spPr>
        <p:txBody>
          <a:bodyPr/>
          <a:lstStyle>
            <a:lvl1pPr marL="0" indent="0">
              <a:buFontTx/>
              <a:buNone/>
              <a:defRPr>
                <a:solidFill>
                  <a:schemeClr val="bg1"/>
                </a:solidFill>
              </a:defRPr>
            </a:lvl1pPr>
          </a:lstStyle>
          <a:p>
            <a:pPr lvl="0"/>
            <a:r>
              <a:rPr lang="en-US" dirty="0" smtClean="0"/>
              <a:t>edit</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19" name="Text Placeholder 18"/>
          <p:cNvSpPr>
            <a:spLocks noGrp="1"/>
          </p:cNvSpPr>
          <p:nvPr>
            <p:ph type="body" sz="quarter" idx="17"/>
          </p:nvPr>
        </p:nvSpPr>
        <p:spPr>
          <a:xfrm>
            <a:off x="4724400" y="1600200"/>
            <a:ext cx="3962400" cy="8382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1" name="Text Placeholder 18"/>
          <p:cNvSpPr>
            <a:spLocks noGrp="1"/>
          </p:cNvSpPr>
          <p:nvPr>
            <p:ph type="body" sz="quarter" idx="18"/>
          </p:nvPr>
        </p:nvSpPr>
        <p:spPr>
          <a:xfrm>
            <a:off x="4800600" y="2895600"/>
            <a:ext cx="3733800" cy="9906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2" name="Text Placeholder 18"/>
          <p:cNvSpPr>
            <a:spLocks noGrp="1"/>
          </p:cNvSpPr>
          <p:nvPr>
            <p:ph type="body" sz="quarter" idx="19"/>
          </p:nvPr>
        </p:nvSpPr>
        <p:spPr>
          <a:xfrm>
            <a:off x="4724400" y="4658027"/>
            <a:ext cx="3962400" cy="685800"/>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3" name="Text Placeholder 18"/>
          <p:cNvSpPr>
            <a:spLocks noGrp="1"/>
          </p:cNvSpPr>
          <p:nvPr>
            <p:ph type="body" sz="quarter" idx="20"/>
          </p:nvPr>
        </p:nvSpPr>
        <p:spPr>
          <a:xfrm>
            <a:off x="533400" y="3657600"/>
            <a:ext cx="1905000" cy="1085850"/>
          </a:xfrm>
        </p:spPr>
        <p:txBody>
          <a:bodyPr anchor="ctr" anchorCtr="0">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4" name="Text Placeholder 18"/>
          <p:cNvSpPr>
            <a:spLocks noGrp="1"/>
          </p:cNvSpPr>
          <p:nvPr>
            <p:ph type="body" sz="quarter" idx="21"/>
          </p:nvPr>
        </p:nvSpPr>
        <p:spPr>
          <a:xfrm>
            <a:off x="457200" y="2286000"/>
            <a:ext cx="1905000" cy="1085850"/>
          </a:xfrm>
        </p:spPr>
        <p:txBody>
          <a:bodyPr anchor="ctr" anchorCtr="0">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86369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4" y="5581952"/>
            <a:ext cx="9167854" cy="1276048"/>
          </a:xfrm>
          <a:prstGeom prst="rect">
            <a:avLst/>
          </a:prstGeom>
        </p:spPr>
      </p:pic>
      <p:sp>
        <p:nvSpPr>
          <p:cNvPr id="8" name="Hexagon 7"/>
          <p:cNvSpPr/>
          <p:nvPr/>
        </p:nvSpPr>
        <p:spPr>
          <a:xfrm>
            <a:off x="1371600" y="1508494"/>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Content Placeholder 12"/>
          <p:cNvSpPr>
            <a:spLocks noGrp="1"/>
          </p:cNvSpPr>
          <p:nvPr>
            <p:ph sz="quarter" idx="13" hasCustomPrompt="1"/>
          </p:nvPr>
        </p:nvSpPr>
        <p:spPr>
          <a:xfrm>
            <a:off x="1457325" y="1756144"/>
            <a:ext cx="1057275" cy="762000"/>
          </a:xfrm>
        </p:spPr>
        <p:txBody>
          <a:bodyPr/>
          <a:lstStyle>
            <a:lvl1pPr marL="0" indent="0">
              <a:buFontTx/>
              <a:buNone/>
              <a:defRPr>
                <a:solidFill>
                  <a:schemeClr val="bg1"/>
                </a:solidFill>
              </a:defRPr>
            </a:lvl1pPr>
          </a:lstStyle>
          <a:p>
            <a:pPr lvl="0"/>
            <a:r>
              <a:rPr lang="en-US" dirty="0" smtClean="0"/>
              <a:t>edit</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22" name="Text Placeholder 18"/>
          <p:cNvSpPr>
            <a:spLocks noGrp="1"/>
          </p:cNvSpPr>
          <p:nvPr>
            <p:ph type="body" sz="quarter" idx="19"/>
          </p:nvPr>
        </p:nvSpPr>
        <p:spPr>
          <a:xfrm>
            <a:off x="2667000" y="1600200"/>
            <a:ext cx="6096000" cy="777506"/>
          </a:xfrm>
        </p:spPr>
        <p:txBody>
          <a:bodyPr>
            <a:noAutofit/>
          </a:bodyPr>
          <a:lstStyle>
            <a:lvl1pPr marL="0" indent="0">
              <a:buFontTx/>
              <a:buNone/>
              <a:defRPr sz="3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811732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4" y="5581952"/>
            <a:ext cx="9167854" cy="1276048"/>
          </a:xfrm>
          <a:prstGeom prst="rect">
            <a:avLst/>
          </a:prstGeom>
        </p:spPr>
      </p:pic>
      <p:sp>
        <p:nvSpPr>
          <p:cNvPr id="12" name="Hexagon 11"/>
          <p:cNvSpPr/>
          <p:nvPr/>
        </p:nvSpPr>
        <p:spPr>
          <a:xfrm>
            <a:off x="592765" y="2743200"/>
            <a:ext cx="1143000" cy="1085850"/>
          </a:xfrm>
          <a:prstGeom prst="hexagon">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Content Placeholder 12"/>
          <p:cNvSpPr>
            <a:spLocks noGrp="1"/>
          </p:cNvSpPr>
          <p:nvPr>
            <p:ph sz="quarter" idx="16" hasCustomPrompt="1"/>
          </p:nvPr>
        </p:nvSpPr>
        <p:spPr>
          <a:xfrm>
            <a:off x="678490" y="2981023"/>
            <a:ext cx="1057275" cy="762000"/>
          </a:xfrm>
        </p:spPr>
        <p:txBody>
          <a:bodyPr/>
          <a:lstStyle>
            <a:lvl1pPr marL="0" indent="0">
              <a:buFontTx/>
              <a:buNone/>
              <a:defRPr>
                <a:solidFill>
                  <a:schemeClr val="bg1"/>
                </a:solidFill>
              </a:defRPr>
            </a:lvl1pPr>
          </a:lstStyle>
          <a:p>
            <a:pPr lvl="0"/>
            <a:r>
              <a:rPr lang="en-US" dirty="0" smtClean="0"/>
              <a:t>edit</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21" name="Text Placeholder 18"/>
          <p:cNvSpPr>
            <a:spLocks noGrp="1"/>
          </p:cNvSpPr>
          <p:nvPr>
            <p:ph type="body" sz="quarter" idx="18"/>
          </p:nvPr>
        </p:nvSpPr>
        <p:spPr>
          <a:xfrm>
            <a:off x="1905000" y="3028950"/>
            <a:ext cx="6781800" cy="628650"/>
          </a:xfrm>
        </p:spPr>
        <p:txBody>
          <a:bodyPr>
            <a:noAutofit/>
          </a:bodyPr>
          <a:lstStyle>
            <a:lvl1pPr marL="0" indent="0">
              <a:buFontTx/>
              <a:buNone/>
              <a:defRPr sz="3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0535810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4" y="5581952"/>
            <a:ext cx="9167854" cy="1276048"/>
          </a:xfrm>
          <a:prstGeom prst="rect">
            <a:avLst/>
          </a:prstGeom>
        </p:spPr>
      </p:pic>
      <p:sp>
        <p:nvSpPr>
          <p:cNvPr id="10" name="Hexagon 9"/>
          <p:cNvSpPr/>
          <p:nvPr/>
        </p:nvSpPr>
        <p:spPr>
          <a:xfrm>
            <a:off x="1488558" y="4191000"/>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12"/>
          <p:cNvSpPr>
            <a:spLocks noGrp="1"/>
          </p:cNvSpPr>
          <p:nvPr>
            <p:ph sz="quarter" idx="15" hasCustomPrompt="1"/>
          </p:nvPr>
        </p:nvSpPr>
        <p:spPr>
          <a:xfrm>
            <a:off x="1564758" y="4419600"/>
            <a:ext cx="1057275" cy="762000"/>
          </a:xfrm>
        </p:spPr>
        <p:txBody>
          <a:bodyPr/>
          <a:lstStyle>
            <a:lvl1pPr marL="0" indent="0">
              <a:buFontTx/>
              <a:buNone/>
              <a:defRPr>
                <a:solidFill>
                  <a:schemeClr val="bg1"/>
                </a:solidFill>
              </a:defRPr>
            </a:lvl1pPr>
          </a:lstStyle>
          <a:p>
            <a:pPr lvl="0"/>
            <a:r>
              <a:rPr lang="en-US" dirty="0" smtClean="0"/>
              <a:t>edit</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20" name="Text Placeholder 18"/>
          <p:cNvSpPr>
            <a:spLocks noGrp="1"/>
          </p:cNvSpPr>
          <p:nvPr>
            <p:ph type="body" sz="quarter" idx="20"/>
          </p:nvPr>
        </p:nvSpPr>
        <p:spPr>
          <a:xfrm>
            <a:off x="2743200" y="4419600"/>
            <a:ext cx="6019800" cy="552601"/>
          </a:xfrm>
        </p:spPr>
        <p:txBody>
          <a:bodyPr>
            <a:noAutofit/>
          </a:bodyPr>
          <a:lstStyle>
            <a:lvl1pPr marL="0" indent="0">
              <a:buFontTx/>
              <a:buNone/>
              <a:defRPr sz="3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2302652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81AAE-1EB2-4589-8BD6-DEE13301D9BB}"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30DB9-1BCA-4844-A726-5BFE9B4C4AAA}"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4" y="5581952"/>
            <a:ext cx="9167854" cy="1276048"/>
          </a:xfrm>
          <a:prstGeom prst="rect">
            <a:avLst/>
          </a:prstGeom>
        </p:spPr>
      </p:pic>
      <p:sp>
        <p:nvSpPr>
          <p:cNvPr id="8" name="Hexagon 7"/>
          <p:cNvSpPr/>
          <p:nvPr/>
        </p:nvSpPr>
        <p:spPr>
          <a:xfrm>
            <a:off x="1371600" y="1508494"/>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Hexagon 9"/>
          <p:cNvSpPr/>
          <p:nvPr/>
        </p:nvSpPr>
        <p:spPr>
          <a:xfrm>
            <a:off x="1488558" y="4191000"/>
            <a:ext cx="1143000" cy="1085850"/>
          </a:xfrm>
          <a:prstGeom prst="hexagon">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Hexagon 11"/>
          <p:cNvSpPr/>
          <p:nvPr/>
        </p:nvSpPr>
        <p:spPr>
          <a:xfrm>
            <a:off x="592765" y="2743200"/>
            <a:ext cx="1143000" cy="1085850"/>
          </a:xfrm>
          <a:prstGeom prst="hexagon">
            <a:avLst/>
          </a:prstGeom>
          <a:solidFill>
            <a:srgbClr val="04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Content Placeholder 12"/>
          <p:cNvSpPr>
            <a:spLocks noGrp="1"/>
          </p:cNvSpPr>
          <p:nvPr>
            <p:ph sz="quarter" idx="13" hasCustomPrompt="1"/>
          </p:nvPr>
        </p:nvSpPr>
        <p:spPr>
          <a:xfrm>
            <a:off x="1457325" y="1756144"/>
            <a:ext cx="1057275" cy="762000"/>
          </a:xfrm>
        </p:spPr>
        <p:txBody>
          <a:bodyPr/>
          <a:lstStyle>
            <a:lvl1pPr marL="0" indent="0">
              <a:buFontTx/>
              <a:buNone/>
              <a:defRPr>
                <a:solidFill>
                  <a:schemeClr val="bg1"/>
                </a:solidFill>
              </a:defRPr>
            </a:lvl1pPr>
          </a:lstStyle>
          <a:p>
            <a:pPr lvl="0"/>
            <a:r>
              <a:rPr lang="en-US" dirty="0" smtClean="0"/>
              <a:t>edit</a:t>
            </a:r>
          </a:p>
        </p:txBody>
      </p:sp>
      <p:sp>
        <p:nvSpPr>
          <p:cNvPr id="16" name="Content Placeholder 12"/>
          <p:cNvSpPr>
            <a:spLocks noGrp="1"/>
          </p:cNvSpPr>
          <p:nvPr>
            <p:ph sz="quarter" idx="15" hasCustomPrompt="1"/>
          </p:nvPr>
        </p:nvSpPr>
        <p:spPr>
          <a:xfrm>
            <a:off x="1564758" y="4419600"/>
            <a:ext cx="1057275" cy="762000"/>
          </a:xfrm>
        </p:spPr>
        <p:txBody>
          <a:bodyPr/>
          <a:lstStyle>
            <a:lvl1pPr marL="0" indent="0">
              <a:buFontTx/>
              <a:buNone/>
              <a:defRPr>
                <a:solidFill>
                  <a:schemeClr val="bg1"/>
                </a:solidFill>
              </a:defRPr>
            </a:lvl1pPr>
          </a:lstStyle>
          <a:p>
            <a:pPr lvl="0"/>
            <a:r>
              <a:rPr lang="en-US" dirty="0" smtClean="0"/>
              <a:t>edit</a:t>
            </a:r>
          </a:p>
        </p:txBody>
      </p:sp>
      <p:sp>
        <p:nvSpPr>
          <p:cNvPr id="17" name="Content Placeholder 12"/>
          <p:cNvSpPr>
            <a:spLocks noGrp="1"/>
          </p:cNvSpPr>
          <p:nvPr>
            <p:ph sz="quarter" idx="16" hasCustomPrompt="1"/>
          </p:nvPr>
        </p:nvSpPr>
        <p:spPr>
          <a:xfrm>
            <a:off x="678490" y="2981023"/>
            <a:ext cx="1057275" cy="762000"/>
          </a:xfrm>
        </p:spPr>
        <p:txBody>
          <a:bodyPr/>
          <a:lstStyle>
            <a:lvl1pPr marL="0" indent="0">
              <a:buFontTx/>
              <a:buNone/>
              <a:defRPr>
                <a:solidFill>
                  <a:schemeClr val="bg1"/>
                </a:solidFill>
              </a:defRPr>
            </a:lvl1pPr>
          </a:lstStyle>
          <a:p>
            <a:pPr lvl="0"/>
            <a:r>
              <a:rPr lang="en-US" dirty="0" smtClean="0"/>
              <a:t>edit</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375" y="6120270"/>
            <a:ext cx="1778225" cy="661530"/>
          </a:xfrm>
          <a:prstGeom prst="rect">
            <a:avLst/>
          </a:prstGeom>
        </p:spPr>
      </p:pic>
      <p:sp>
        <p:nvSpPr>
          <p:cNvPr id="19" name="Text Placeholder 18"/>
          <p:cNvSpPr>
            <a:spLocks noGrp="1"/>
          </p:cNvSpPr>
          <p:nvPr>
            <p:ph type="body" sz="quarter" idx="17"/>
          </p:nvPr>
        </p:nvSpPr>
        <p:spPr>
          <a:xfrm>
            <a:off x="2666999" y="1756144"/>
            <a:ext cx="6019801" cy="685800"/>
          </a:xfrm>
        </p:spPr>
        <p:txBody>
          <a:bodyPr>
            <a:noAutofit/>
          </a:bodyPr>
          <a:lstStyle>
            <a:lvl1pPr marL="0" indent="0">
              <a:buFontTx/>
              <a:buNone/>
              <a:defRPr sz="32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1" name="Text Placeholder 18"/>
          <p:cNvSpPr>
            <a:spLocks noGrp="1"/>
          </p:cNvSpPr>
          <p:nvPr>
            <p:ph type="body" sz="quarter" idx="18"/>
          </p:nvPr>
        </p:nvSpPr>
        <p:spPr>
          <a:xfrm>
            <a:off x="2649278" y="4419600"/>
            <a:ext cx="6037521" cy="685800"/>
          </a:xfrm>
        </p:spPr>
        <p:txBody>
          <a:bodyPr>
            <a:normAutofit/>
          </a:bodyPr>
          <a:lstStyle>
            <a:lvl1pPr marL="0" indent="0">
              <a:buFontTx/>
              <a:buNone/>
              <a:defRPr sz="32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2" name="Text Placeholder 18"/>
          <p:cNvSpPr>
            <a:spLocks noGrp="1"/>
          </p:cNvSpPr>
          <p:nvPr>
            <p:ph type="body" sz="quarter" idx="19"/>
          </p:nvPr>
        </p:nvSpPr>
        <p:spPr>
          <a:xfrm>
            <a:off x="1888164" y="2943225"/>
            <a:ext cx="6798636" cy="685800"/>
          </a:xfrm>
        </p:spPr>
        <p:txBody>
          <a:bodyPr>
            <a:noAutofit/>
          </a:bodyPr>
          <a:lstStyle>
            <a:lvl1pPr marL="0" indent="0">
              <a:buFontTx/>
              <a:buNone/>
              <a:defRPr sz="32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1335501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81AAE-1EB2-4589-8BD6-DEE13301D9BB}" type="datetimeFigureOut">
              <a:rPr lang="en-US" smtClean="0"/>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30DB9-1BCA-4844-A726-5BFE9B4C4AAA}" type="slidenum">
              <a:rPr lang="en-US" smtClean="0"/>
              <a:t>‹#›</a:t>
            </a:fld>
            <a:endParaRPr lang="en-US"/>
          </a:p>
        </p:txBody>
      </p:sp>
    </p:spTree>
    <p:extLst>
      <p:ext uri="{BB962C8B-B14F-4D97-AF65-F5344CB8AC3E}">
        <p14:creationId xmlns:p14="http://schemas.microsoft.com/office/powerpoint/2010/main" val="896306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1" r:id="rId7"/>
    <p:sldLayoutId id="2147483683" r:id="rId8"/>
    <p:sldLayoutId id="2147483682" r:id="rId9"/>
    <p:sldLayoutId id="2147483667" r:id="rId10"/>
    <p:sldLayoutId id="2147483668" r:id="rId11"/>
    <p:sldLayoutId id="2147483669" r:id="rId12"/>
    <p:sldLayoutId id="2147483684" r:id="rId13"/>
    <p:sldLayoutId id="2147483685" r:id="rId14"/>
    <p:sldLayoutId id="2147483670" r:id="rId15"/>
    <p:sldLayoutId id="2147483671" r:id="rId16"/>
    <p:sldLayoutId id="2147483672" r:id="rId17"/>
    <p:sldLayoutId id="2147483673" r:id="rId18"/>
    <p:sldLayoutId id="2147483674" r:id="rId19"/>
    <p:sldLayoutId id="2147483675" r:id="rId20"/>
    <p:sldLayoutId id="2147483676" r:id="rId21"/>
    <p:sldLayoutId id="2147483686" r:id="rId22"/>
    <p:sldLayoutId id="2147483687" r:id="rId23"/>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F96D8-41C4-4472-B9EF-E2D2DCBF5928}" type="datetimeFigureOut">
              <a:rPr lang="en-US" smtClean="0">
                <a:solidFill>
                  <a:srgbClr val="4B4B4B">
                    <a:tint val="75000"/>
                  </a:srgbClr>
                </a:solidFill>
              </a:rPr>
              <a:pPr/>
              <a:t>1/26/2018</a:t>
            </a:fld>
            <a:endParaRPr lang="en-US">
              <a:solidFill>
                <a:srgbClr val="4B4B4B">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4B4B4B">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EDA3B-7CC4-4CBB-87A2-3561D0DA2650}" type="slidenum">
              <a:rPr lang="en-US" smtClean="0">
                <a:solidFill>
                  <a:srgbClr val="4B4B4B">
                    <a:tint val="75000"/>
                  </a:srgbClr>
                </a:solidFill>
              </a:rPr>
              <a:pPr/>
              <a:t>‹#›</a:t>
            </a:fld>
            <a:endParaRPr lang="en-US">
              <a:solidFill>
                <a:srgbClr val="4B4B4B">
                  <a:tint val="75000"/>
                </a:srgbClr>
              </a:solidFill>
            </a:endParaRPr>
          </a:p>
        </p:txBody>
      </p:sp>
    </p:spTree>
    <p:extLst>
      <p:ext uri="{BB962C8B-B14F-4D97-AF65-F5344CB8AC3E}">
        <p14:creationId xmlns:p14="http://schemas.microsoft.com/office/powerpoint/2010/main" val="30982798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340729"/>
            <a:ext cx="8153400" cy="1621671"/>
          </a:xfrm>
        </p:spPr>
        <p:txBody>
          <a:bodyPr>
            <a:normAutofit fontScale="90000"/>
          </a:bodyPr>
          <a:lstStyle/>
          <a:p>
            <a:r>
              <a:rPr lang="en-US" dirty="0" smtClean="0">
                <a:solidFill>
                  <a:schemeClr val="tx1"/>
                </a:solidFill>
              </a:rPr>
              <a:t>ADEQ: IMPLEMENTING </a:t>
            </a:r>
            <a:r>
              <a:rPr lang="en-US" smtClean="0">
                <a:solidFill>
                  <a:schemeClr val="tx1"/>
                </a:solidFill>
              </a:rPr>
              <a:t>ENVIRONMENTAL POLICIES AND REGULATIONS</a:t>
            </a:r>
            <a:endParaRPr lang="en-US" dirty="0">
              <a:solidFill>
                <a:schemeClr val="tx1"/>
              </a:solidFill>
            </a:endParaRPr>
          </a:p>
        </p:txBody>
      </p:sp>
      <p:sp>
        <p:nvSpPr>
          <p:cNvPr id="6" name="Subtitle 4"/>
          <p:cNvSpPr txBox="1">
            <a:spLocks/>
          </p:cNvSpPr>
          <p:nvPr/>
        </p:nvSpPr>
        <p:spPr>
          <a:xfrm>
            <a:off x="685800" y="4191000"/>
            <a:ext cx="7772400" cy="2667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b="1" kern="1200">
                <a:solidFill>
                  <a:srgbClr val="898989"/>
                </a:solidFill>
                <a:latin typeface="Century Gothic" panose="020B050202020202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entury Gothic" panose="020B0502020202020204"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entury Gothic" panose="020B050202020202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US" sz="3600" b="0" dirty="0" smtClean="0">
                <a:solidFill>
                  <a:srgbClr val="FFFFFF"/>
                </a:solidFill>
              </a:rPr>
              <a:t>Stuart Spencer</a:t>
            </a:r>
          </a:p>
          <a:p>
            <a:pPr>
              <a:spcBef>
                <a:spcPts val="0"/>
              </a:spcBef>
            </a:pPr>
            <a:r>
              <a:rPr lang="en-US" sz="3000" b="0" dirty="0" smtClean="0">
                <a:solidFill>
                  <a:srgbClr val="FFFFFF"/>
                </a:solidFill>
              </a:rPr>
              <a:t>Associate Director </a:t>
            </a:r>
          </a:p>
          <a:p>
            <a:pPr>
              <a:spcBef>
                <a:spcPts val="0"/>
              </a:spcBef>
            </a:pPr>
            <a:r>
              <a:rPr lang="en-US" sz="3000" b="0" dirty="0" smtClean="0">
                <a:solidFill>
                  <a:srgbClr val="FFFFFF"/>
                </a:solidFill>
              </a:rPr>
              <a:t>Office of Air Quality</a:t>
            </a:r>
            <a:endParaRPr lang="en-US" sz="3000" b="0" dirty="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5500254"/>
            <a:ext cx="4057650" cy="1475509"/>
          </a:xfrm>
          <a:prstGeom prst="rect">
            <a:avLst/>
          </a:prstGeom>
        </p:spPr>
      </p:pic>
    </p:spTree>
    <p:extLst>
      <p:ext uri="{BB962C8B-B14F-4D97-AF65-F5344CB8AC3E}">
        <p14:creationId xmlns:p14="http://schemas.microsoft.com/office/powerpoint/2010/main" val="892204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a:solidFill>
                  <a:schemeClr val="tx1"/>
                </a:solidFill>
              </a:rPr>
              <a:t>Program </a:t>
            </a:r>
            <a:r>
              <a:rPr lang="en-US" dirty="0" smtClean="0">
                <a:solidFill>
                  <a:schemeClr val="tx1"/>
                </a:solidFill>
              </a:rPr>
              <a:t>Delegation in Arkansas </a:t>
            </a:r>
            <a:r>
              <a:rPr lang="en-US" dirty="0"/>
              <a:t/>
            </a:r>
            <a:br>
              <a:rPr lang="en-US" dirty="0"/>
            </a:br>
            <a:r>
              <a:rPr lang="en-US" sz="4000" dirty="0">
                <a:solidFill>
                  <a:srgbClr val="787878"/>
                </a:solidFill>
              </a:rPr>
              <a:t>Clean Water Act</a:t>
            </a:r>
            <a:endParaRPr lang="en-US" dirty="0"/>
          </a:p>
        </p:txBody>
      </p:sp>
      <p:sp>
        <p:nvSpPr>
          <p:cNvPr id="3" name="Content Placeholder 2"/>
          <p:cNvSpPr>
            <a:spLocks noGrp="1"/>
          </p:cNvSpPr>
          <p:nvPr>
            <p:ph sz="quarter" idx="13"/>
          </p:nvPr>
        </p:nvSpPr>
        <p:spPr>
          <a:xfrm>
            <a:off x="457200" y="1981200"/>
            <a:ext cx="8305800" cy="3600450"/>
          </a:xfrm>
        </p:spPr>
        <p:txBody>
          <a:bodyPr>
            <a:normAutofit/>
          </a:bodyPr>
          <a:lstStyle/>
          <a:p>
            <a:pPr marL="0" indent="0">
              <a:spcAft>
                <a:spcPts val="1200"/>
              </a:spcAft>
              <a:buNone/>
            </a:pPr>
            <a:r>
              <a:rPr lang="en-US" dirty="0" smtClean="0"/>
              <a:t>ADEQ’s Office of Water Quality’s delegated authority includes:</a:t>
            </a:r>
            <a:endParaRPr lang="en-US" sz="1100" dirty="0" smtClean="0"/>
          </a:p>
          <a:p>
            <a:pPr>
              <a:spcAft>
                <a:spcPts val="1200"/>
              </a:spcAft>
            </a:pPr>
            <a:r>
              <a:rPr lang="en-US" dirty="0" smtClean="0"/>
              <a:t>National </a:t>
            </a:r>
            <a:r>
              <a:rPr lang="en-US" dirty="0"/>
              <a:t>Pollution Discharge Elimination </a:t>
            </a:r>
            <a:r>
              <a:rPr lang="en-US" dirty="0" smtClean="0"/>
              <a:t>System (NPDES)</a:t>
            </a:r>
            <a:endParaRPr lang="en-US" sz="1100" dirty="0" smtClean="0"/>
          </a:p>
          <a:p>
            <a:pPr>
              <a:spcAft>
                <a:spcPts val="1200"/>
              </a:spcAft>
            </a:pPr>
            <a:r>
              <a:rPr lang="en-US" dirty="0" smtClean="0"/>
              <a:t>Pretreatment standards</a:t>
            </a:r>
          </a:p>
        </p:txBody>
      </p:sp>
    </p:spTree>
    <p:extLst>
      <p:ext uri="{BB962C8B-B14F-4D97-AF65-F5344CB8AC3E}">
        <p14:creationId xmlns:p14="http://schemas.microsoft.com/office/powerpoint/2010/main" val="2893819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Program </a:t>
            </a:r>
            <a:r>
              <a:rPr lang="en-US" dirty="0" smtClean="0">
                <a:solidFill>
                  <a:schemeClr val="tx1"/>
                </a:solidFill>
              </a:rPr>
              <a:t>Delegation in Arkansas </a:t>
            </a:r>
            <a:r>
              <a:rPr lang="en-US" dirty="0"/>
              <a:t/>
            </a:r>
            <a:br>
              <a:rPr lang="en-US" dirty="0"/>
            </a:br>
            <a:r>
              <a:rPr lang="en-US" sz="4000" dirty="0">
                <a:solidFill>
                  <a:srgbClr val="787878"/>
                </a:solidFill>
              </a:rPr>
              <a:t>Clean Water Act</a:t>
            </a:r>
            <a:endParaRPr lang="en-US" dirty="0"/>
          </a:p>
        </p:txBody>
      </p:sp>
      <p:sp>
        <p:nvSpPr>
          <p:cNvPr id="3" name="Content Placeholder 2"/>
          <p:cNvSpPr>
            <a:spLocks noGrp="1"/>
          </p:cNvSpPr>
          <p:nvPr>
            <p:ph sz="quarter" idx="13"/>
          </p:nvPr>
        </p:nvSpPr>
        <p:spPr>
          <a:xfrm>
            <a:off x="228600" y="1447800"/>
            <a:ext cx="8763000" cy="5257800"/>
          </a:xfrm>
        </p:spPr>
        <p:txBody>
          <a:bodyPr>
            <a:normAutofit fontScale="77500" lnSpcReduction="20000"/>
          </a:bodyPr>
          <a:lstStyle/>
          <a:p>
            <a:pPr marL="0" indent="0">
              <a:buNone/>
            </a:pPr>
            <a:r>
              <a:rPr lang="en-US" altLang="en-US" b="1" dirty="0"/>
              <a:t>NPDES </a:t>
            </a:r>
            <a:r>
              <a:rPr lang="en-US" altLang="en-US" b="1" dirty="0" smtClean="0"/>
              <a:t>(National </a:t>
            </a:r>
            <a:r>
              <a:rPr lang="en-US" altLang="en-US" b="1" dirty="0"/>
              <a:t>Pollution Discharge Elimination </a:t>
            </a:r>
            <a:r>
              <a:rPr lang="en-US" altLang="en-US" b="1" dirty="0" smtClean="0"/>
              <a:t>System)</a:t>
            </a:r>
          </a:p>
          <a:p>
            <a:pPr marL="0" indent="0">
              <a:buNone/>
            </a:pPr>
            <a:endParaRPr lang="en-US" altLang="en-US" sz="900" b="1" dirty="0" smtClean="0"/>
          </a:p>
          <a:p>
            <a:r>
              <a:rPr lang="en-US" altLang="en-US" dirty="0" smtClean="0"/>
              <a:t>An </a:t>
            </a:r>
            <a:r>
              <a:rPr lang="en-US" altLang="en-US" dirty="0"/>
              <a:t>NPDES permit is required for any discharges of pollutants from a point source into navigable waters of the US. </a:t>
            </a:r>
            <a:endParaRPr lang="en-US" altLang="en-US" dirty="0" smtClean="0"/>
          </a:p>
          <a:p>
            <a:endParaRPr lang="en-US" altLang="en-US" sz="1200" dirty="0" smtClean="0"/>
          </a:p>
          <a:p>
            <a:r>
              <a:rPr lang="en-US" altLang="en-US" dirty="0" smtClean="0"/>
              <a:t>EPA </a:t>
            </a:r>
            <a:r>
              <a:rPr lang="en-US" altLang="en-US" dirty="0"/>
              <a:t>or the states must set limits on the amount of pollutants that facilities may discharge into a waterbody. </a:t>
            </a:r>
            <a:endParaRPr lang="en-US" altLang="en-US" dirty="0" smtClean="0"/>
          </a:p>
          <a:p>
            <a:endParaRPr lang="en-US" altLang="en-US" sz="1000" dirty="0" smtClean="0"/>
          </a:p>
          <a:p>
            <a:r>
              <a:rPr lang="en-US" altLang="en-US" dirty="0" smtClean="0"/>
              <a:t>The </a:t>
            </a:r>
            <a:r>
              <a:rPr lang="en-US" altLang="en-US" dirty="0"/>
              <a:t>thresholds are established according to national technology-based standards, and the conditions of the waters that receive the discharge based on state water quality standards. Indirect discharges from non-point sources are not subject to NPDES requirements, but they are regulated by pretreatment standards. </a:t>
            </a:r>
          </a:p>
          <a:p>
            <a:endParaRPr lang="en-US" altLang="en-US" dirty="0"/>
          </a:p>
          <a:p>
            <a:pPr marL="0" indent="0">
              <a:buNone/>
            </a:pPr>
            <a:endParaRPr lang="en-US" dirty="0"/>
          </a:p>
        </p:txBody>
      </p:sp>
    </p:spTree>
    <p:extLst>
      <p:ext uri="{BB962C8B-B14F-4D97-AF65-F5344CB8AC3E}">
        <p14:creationId xmlns:p14="http://schemas.microsoft.com/office/powerpoint/2010/main" val="170564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solidFill>
                  <a:schemeClr val="tx1"/>
                </a:solidFill>
              </a:rPr>
              <a:t>Program </a:t>
            </a:r>
            <a:r>
              <a:rPr lang="en-US" dirty="0">
                <a:solidFill>
                  <a:schemeClr val="tx1"/>
                </a:solidFill>
              </a:rPr>
              <a:t>Delegation </a:t>
            </a:r>
            <a:r>
              <a:rPr lang="en-US" dirty="0" smtClean="0">
                <a:solidFill>
                  <a:schemeClr val="tx1"/>
                </a:solidFill>
              </a:rPr>
              <a:t>in Arkansas</a:t>
            </a:r>
            <a:r>
              <a:rPr lang="en-US" dirty="0"/>
              <a:t/>
            </a:r>
            <a:br>
              <a:rPr lang="en-US" dirty="0"/>
            </a:br>
            <a:r>
              <a:rPr lang="en-US" sz="4000" dirty="0" smtClean="0">
                <a:solidFill>
                  <a:srgbClr val="787878"/>
                </a:solidFill>
              </a:rPr>
              <a:t>Clean Water Act</a:t>
            </a:r>
            <a:endParaRPr lang="en-US" dirty="0"/>
          </a:p>
        </p:txBody>
      </p:sp>
      <p:sp>
        <p:nvSpPr>
          <p:cNvPr id="3" name="Content Placeholder 2"/>
          <p:cNvSpPr>
            <a:spLocks noGrp="1"/>
          </p:cNvSpPr>
          <p:nvPr>
            <p:ph sz="quarter" idx="13"/>
          </p:nvPr>
        </p:nvSpPr>
        <p:spPr>
          <a:xfrm>
            <a:off x="457200" y="1981200"/>
            <a:ext cx="8305800" cy="3600450"/>
          </a:xfrm>
        </p:spPr>
        <p:txBody>
          <a:bodyPr>
            <a:normAutofit/>
          </a:bodyPr>
          <a:lstStyle/>
          <a:p>
            <a:pPr marL="0" indent="0">
              <a:buNone/>
            </a:pPr>
            <a:r>
              <a:rPr lang="en-US" b="1" dirty="0" smtClean="0"/>
              <a:t>Pretreatment </a:t>
            </a:r>
          </a:p>
          <a:p>
            <a:r>
              <a:rPr lang="en-US" dirty="0" smtClean="0"/>
              <a:t>Publicly </a:t>
            </a:r>
            <a:r>
              <a:rPr lang="en-US" dirty="0"/>
              <a:t>Owned Treatment </a:t>
            </a:r>
            <a:r>
              <a:rPr lang="en-US" dirty="0" smtClean="0"/>
              <a:t>Works (POTWs</a:t>
            </a:r>
            <a:r>
              <a:rPr lang="en-US" dirty="0"/>
              <a:t>) </a:t>
            </a:r>
            <a:r>
              <a:rPr lang="en-US" dirty="0" smtClean="0"/>
              <a:t>required </a:t>
            </a:r>
            <a:r>
              <a:rPr lang="en-US" dirty="0"/>
              <a:t>to develop pretreatment programs and impose pretreatment standards for discharges from non-point </a:t>
            </a:r>
            <a:r>
              <a:rPr lang="en-US" dirty="0" smtClean="0"/>
              <a:t>sources </a:t>
            </a:r>
            <a:endParaRPr lang="en-US" dirty="0"/>
          </a:p>
          <a:p>
            <a:endParaRPr lang="en-US" dirty="0"/>
          </a:p>
        </p:txBody>
      </p:sp>
    </p:spTree>
    <p:extLst>
      <p:ext uri="{BB962C8B-B14F-4D97-AF65-F5344CB8AC3E}">
        <p14:creationId xmlns:p14="http://schemas.microsoft.com/office/powerpoint/2010/main" val="373372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solidFill>
                  <a:schemeClr val="tx1"/>
                </a:solidFill>
              </a:rPr>
              <a:t>Program Delegation in Arkansas </a:t>
            </a:r>
            <a:r>
              <a:rPr lang="en-US" dirty="0"/>
              <a:t/>
            </a:r>
            <a:br>
              <a:rPr lang="en-US" dirty="0"/>
            </a:br>
            <a:r>
              <a:rPr lang="en-US" sz="4000" dirty="0" smtClean="0">
                <a:solidFill>
                  <a:srgbClr val="787878"/>
                </a:solidFill>
              </a:rPr>
              <a:t>Air</a:t>
            </a:r>
            <a:endParaRPr lang="en-US" dirty="0"/>
          </a:p>
        </p:txBody>
      </p:sp>
      <p:sp>
        <p:nvSpPr>
          <p:cNvPr id="3" name="Content Placeholder 2"/>
          <p:cNvSpPr>
            <a:spLocks noGrp="1"/>
          </p:cNvSpPr>
          <p:nvPr>
            <p:ph sz="quarter" idx="13"/>
          </p:nvPr>
        </p:nvSpPr>
        <p:spPr>
          <a:xfrm>
            <a:off x="457200" y="1981200"/>
            <a:ext cx="8305800" cy="3600450"/>
          </a:xfrm>
        </p:spPr>
        <p:txBody>
          <a:bodyPr>
            <a:normAutofit/>
          </a:bodyPr>
          <a:lstStyle/>
          <a:p>
            <a:pPr marL="0" indent="0">
              <a:buNone/>
            </a:pPr>
            <a:r>
              <a:rPr lang="en-US" dirty="0" smtClean="0"/>
              <a:t>ADEQ’s Office of Air Quality has received all delegable air programs, including the Title V program for major sources of pollutants, from Region 6 of the U.S. EPA. </a:t>
            </a:r>
            <a:endParaRPr lang="en-US" dirty="0"/>
          </a:p>
        </p:txBody>
      </p:sp>
    </p:spTree>
    <p:extLst>
      <p:ext uri="{BB962C8B-B14F-4D97-AF65-F5344CB8AC3E}">
        <p14:creationId xmlns:p14="http://schemas.microsoft.com/office/powerpoint/2010/main" val="2131558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sz="4000" dirty="0" smtClean="0">
                <a:solidFill>
                  <a:schemeClr val="tx1"/>
                </a:solidFill>
              </a:rPr>
              <a:t>Program Delegation in Arkansas </a:t>
            </a:r>
            <a:r>
              <a:rPr lang="en-US" sz="4000" dirty="0" smtClean="0"/>
              <a:t/>
            </a:r>
            <a:br>
              <a:rPr lang="en-US" sz="4000" dirty="0" smtClean="0"/>
            </a:br>
            <a:r>
              <a:rPr lang="en-US" sz="4000" dirty="0" smtClean="0">
                <a:solidFill>
                  <a:srgbClr val="787878"/>
                </a:solidFill>
              </a:rPr>
              <a:t>Air</a:t>
            </a:r>
            <a:endParaRPr lang="en-US" sz="4000" dirty="0">
              <a:solidFill>
                <a:srgbClr val="787878"/>
              </a:solidFill>
            </a:endParaRPr>
          </a:p>
        </p:txBody>
      </p:sp>
      <p:sp>
        <p:nvSpPr>
          <p:cNvPr id="3" name="Content Placeholder 2"/>
          <p:cNvSpPr>
            <a:spLocks noGrp="1"/>
          </p:cNvSpPr>
          <p:nvPr>
            <p:ph sz="quarter" idx="13"/>
          </p:nvPr>
        </p:nvSpPr>
        <p:spPr>
          <a:xfrm>
            <a:off x="228600" y="1447800"/>
            <a:ext cx="8763000" cy="4343400"/>
          </a:xfrm>
        </p:spPr>
        <p:txBody>
          <a:bodyPr>
            <a:normAutofit/>
          </a:bodyPr>
          <a:lstStyle/>
          <a:p>
            <a:pPr marL="0" indent="0">
              <a:buNone/>
            </a:pPr>
            <a:r>
              <a:rPr lang="en-US" dirty="0" smtClean="0"/>
              <a:t>Office of Air Quality programs include:</a:t>
            </a:r>
          </a:p>
          <a:p>
            <a:pPr marL="0" indent="0">
              <a:buNone/>
            </a:pPr>
            <a:endParaRPr lang="en-US" sz="800" dirty="0" smtClean="0"/>
          </a:p>
          <a:p>
            <a:pPr>
              <a:spcAft>
                <a:spcPts val="600"/>
              </a:spcAft>
            </a:pPr>
            <a:r>
              <a:rPr lang="en-US" spc="-80" dirty="0" smtClean="0"/>
              <a:t>New </a:t>
            </a:r>
            <a:r>
              <a:rPr lang="en-US" spc="-80" dirty="0"/>
              <a:t>Source Performance Standards (</a:t>
            </a:r>
            <a:r>
              <a:rPr lang="en-US" spc="-80" dirty="0" smtClean="0"/>
              <a:t>NSPS)</a:t>
            </a:r>
            <a:endParaRPr lang="en-US" sz="1000" spc="-80" dirty="0" smtClean="0"/>
          </a:p>
          <a:p>
            <a:pPr>
              <a:spcAft>
                <a:spcPts val="600"/>
              </a:spcAft>
            </a:pPr>
            <a:r>
              <a:rPr lang="en-US" dirty="0" smtClean="0"/>
              <a:t>National </a:t>
            </a:r>
            <a:r>
              <a:rPr lang="en-US" dirty="0"/>
              <a:t>Emission Standards for Hazardous Air Pollutants (</a:t>
            </a:r>
            <a:r>
              <a:rPr lang="en-US" dirty="0" smtClean="0"/>
              <a:t>NESHAP)</a:t>
            </a:r>
            <a:endParaRPr lang="en-US" sz="1100" dirty="0" smtClean="0"/>
          </a:p>
          <a:p>
            <a:pPr>
              <a:spcAft>
                <a:spcPts val="600"/>
              </a:spcAft>
            </a:pPr>
            <a:r>
              <a:rPr lang="en-US" spc="-80" dirty="0" smtClean="0"/>
              <a:t>Prevention </a:t>
            </a:r>
            <a:r>
              <a:rPr lang="en-US" spc="-80" dirty="0"/>
              <a:t>of Significant Deterioration (</a:t>
            </a:r>
            <a:r>
              <a:rPr lang="en-US" spc="-80" dirty="0" smtClean="0"/>
              <a:t>PSD)</a:t>
            </a:r>
            <a:endParaRPr lang="en-US" sz="1100" spc="-80" dirty="0" smtClean="0"/>
          </a:p>
          <a:p>
            <a:pPr>
              <a:spcAft>
                <a:spcPts val="600"/>
              </a:spcAft>
            </a:pPr>
            <a:r>
              <a:rPr lang="en-US" dirty="0" smtClean="0"/>
              <a:t>State </a:t>
            </a:r>
            <a:r>
              <a:rPr lang="en-US" dirty="0"/>
              <a:t>Implementation Plan (SIP</a:t>
            </a:r>
            <a:r>
              <a:rPr lang="en-US" dirty="0" smtClean="0"/>
              <a:t>)</a:t>
            </a:r>
            <a:endParaRPr lang="en-US" dirty="0"/>
          </a:p>
          <a:p>
            <a:endParaRPr lang="en-US" dirty="0"/>
          </a:p>
        </p:txBody>
      </p:sp>
    </p:spTree>
    <p:extLst>
      <p:ext uri="{BB962C8B-B14F-4D97-AF65-F5344CB8AC3E}">
        <p14:creationId xmlns:p14="http://schemas.microsoft.com/office/powerpoint/2010/main" val="4191926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APC&amp;E Commission</a:t>
            </a:r>
          </a:p>
        </p:txBody>
      </p:sp>
      <p:sp>
        <p:nvSpPr>
          <p:cNvPr id="3" name="Content Placeholder 2"/>
          <p:cNvSpPr>
            <a:spLocks noGrp="1"/>
          </p:cNvSpPr>
          <p:nvPr>
            <p:ph sz="quarter" idx="13"/>
          </p:nvPr>
        </p:nvSpPr>
        <p:spPr>
          <a:xfrm>
            <a:off x="152400" y="1447800"/>
            <a:ext cx="4419600" cy="2286000"/>
          </a:xfrm>
        </p:spPr>
        <p:txBody>
          <a:bodyPr>
            <a:normAutofit/>
          </a:bodyPr>
          <a:lstStyle/>
          <a:p>
            <a:pPr>
              <a:spcAft>
                <a:spcPts val="600"/>
              </a:spcAft>
            </a:pPr>
            <a:r>
              <a:rPr lang="en-US" dirty="0" smtClean="0"/>
              <a:t>Environmental policy-making body for Arkansas</a:t>
            </a:r>
            <a:endParaRPr lang="en-US" sz="1100" dirty="0" smtClean="0"/>
          </a:p>
          <a:p>
            <a:r>
              <a:rPr lang="en-US" dirty="0" smtClean="0"/>
              <a:t>Thirteen members  </a:t>
            </a: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l="32674" b="42585"/>
          <a:stretch/>
        </p:blipFill>
        <p:spPr bwMode="auto">
          <a:xfrm>
            <a:off x="4495800" y="1676400"/>
            <a:ext cx="443590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152400" y="3657601"/>
            <a:ext cx="82296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200" dirty="0"/>
              <a:t>Six from state agencies </a:t>
            </a:r>
          </a:p>
          <a:p>
            <a:pPr lvl="1"/>
            <a:r>
              <a:rPr lang="en-US" sz="2200" dirty="0"/>
              <a:t>Seven Governor appointees</a:t>
            </a:r>
          </a:p>
          <a:p>
            <a:pPr>
              <a:spcBef>
                <a:spcPts val="600"/>
              </a:spcBef>
              <a:spcAft>
                <a:spcPts val="600"/>
              </a:spcAft>
            </a:pPr>
            <a:r>
              <a:rPr lang="en-US" dirty="0" smtClean="0"/>
              <a:t>Approves regulations</a:t>
            </a:r>
            <a:endParaRPr lang="en-US" sz="1200" dirty="0" smtClean="0"/>
          </a:p>
          <a:p>
            <a:r>
              <a:rPr lang="en-US" dirty="0" smtClean="0"/>
              <a:t>Appellate body for ADEQ decisions</a:t>
            </a:r>
          </a:p>
          <a:p>
            <a:endParaRPr lang="en-US" dirty="0"/>
          </a:p>
        </p:txBody>
      </p:sp>
    </p:spTree>
    <p:extLst>
      <p:ext uri="{BB962C8B-B14F-4D97-AF65-F5344CB8AC3E}">
        <p14:creationId xmlns:p14="http://schemas.microsoft.com/office/powerpoint/2010/main" val="1718197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ADEQ works</a:t>
            </a:r>
            <a:endParaRPr lang="en-US" dirty="0">
              <a:solidFill>
                <a:schemeClr val="tx1"/>
              </a:solidFill>
            </a:endParaRPr>
          </a:p>
        </p:txBody>
      </p:sp>
      <p:sp>
        <p:nvSpPr>
          <p:cNvPr id="3" name="Content Placeholder 2"/>
          <p:cNvSpPr>
            <a:spLocks noGrp="1"/>
          </p:cNvSpPr>
          <p:nvPr>
            <p:ph sz="quarter" idx="13"/>
          </p:nvPr>
        </p:nvSpPr>
        <p:spPr/>
        <p:txBody>
          <a:bodyPr/>
          <a:lstStyle/>
          <a:p>
            <a:pPr marL="0" indent="0">
              <a:buNone/>
            </a:pPr>
            <a:r>
              <a:rPr lang="en-US" dirty="0"/>
              <a:t>ADEQ </a:t>
            </a:r>
            <a:r>
              <a:rPr lang="en-US" dirty="0" smtClean="0"/>
              <a:t>Regulations</a:t>
            </a:r>
          </a:p>
          <a:p>
            <a:pPr marL="0" indent="0">
              <a:buNone/>
            </a:pPr>
            <a:endParaRPr lang="en-US" sz="1100" dirty="0"/>
          </a:p>
          <a:p>
            <a:pPr marL="0" indent="0">
              <a:buNone/>
            </a:pPr>
            <a:r>
              <a:rPr lang="en-US" dirty="0" smtClean="0"/>
              <a:t>    Permit/registration</a:t>
            </a:r>
            <a:endParaRPr lang="en-US" dirty="0"/>
          </a:p>
          <a:p>
            <a:pPr marL="457200" lvl="1" indent="0">
              <a:buNone/>
            </a:pPr>
            <a:r>
              <a:rPr lang="en-US" sz="3200" dirty="0" smtClean="0"/>
              <a:t>	Inspection</a:t>
            </a:r>
          </a:p>
          <a:p>
            <a:pPr marL="914400" lvl="2" indent="0">
              <a:buNone/>
            </a:pPr>
            <a:r>
              <a:rPr lang="en-US" sz="3200" dirty="0" smtClean="0"/>
              <a:t>    Enforcement</a:t>
            </a:r>
            <a:endParaRPr lang="en-US" sz="3200" dirty="0"/>
          </a:p>
          <a:p>
            <a:endParaRPr lang="en-US" dirty="0"/>
          </a:p>
        </p:txBody>
      </p:sp>
      <p:cxnSp>
        <p:nvCxnSpPr>
          <p:cNvPr id="5" name="Straight Arrow Connector 4"/>
          <p:cNvCxnSpPr/>
          <p:nvPr/>
        </p:nvCxnSpPr>
        <p:spPr>
          <a:xfrm>
            <a:off x="1104900" y="3276600"/>
            <a:ext cx="3048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5800" y="2667000"/>
            <a:ext cx="3048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00200" y="3848100"/>
            <a:ext cx="3048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33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Environmental Regulation</a:t>
            </a:r>
            <a:endParaRPr lang="en-US" dirty="0">
              <a:solidFill>
                <a:schemeClr val="tx1"/>
              </a:solidFill>
            </a:endParaRPr>
          </a:p>
        </p:txBody>
      </p:sp>
      <p:sp>
        <p:nvSpPr>
          <p:cNvPr id="3" name="Content Placeholder 2"/>
          <p:cNvSpPr>
            <a:spLocks noGrp="1"/>
          </p:cNvSpPr>
          <p:nvPr>
            <p:ph sz="quarter" idx="13"/>
          </p:nvPr>
        </p:nvSpPr>
        <p:spPr/>
        <p:txBody>
          <a:bodyPr/>
          <a:lstStyle/>
          <a:p>
            <a:r>
              <a:rPr lang="en-US" dirty="0"/>
              <a:t>National </a:t>
            </a:r>
            <a:r>
              <a:rPr lang="en-US" dirty="0" smtClean="0"/>
              <a:t>legislation</a:t>
            </a:r>
          </a:p>
          <a:p>
            <a:r>
              <a:rPr lang="en-US" dirty="0" smtClean="0"/>
              <a:t>U.S. EPA rulemaking</a:t>
            </a:r>
            <a:endParaRPr lang="en-US" dirty="0"/>
          </a:p>
          <a:p>
            <a:r>
              <a:rPr lang="en-US" dirty="0"/>
              <a:t>State </a:t>
            </a:r>
            <a:r>
              <a:rPr lang="en-US" dirty="0" smtClean="0"/>
              <a:t>legislation</a:t>
            </a:r>
          </a:p>
          <a:p>
            <a:r>
              <a:rPr lang="en-US" dirty="0" smtClean="0"/>
              <a:t>APC&amp;EC rulemaking (initiated by ADEQ)</a:t>
            </a:r>
            <a:endParaRPr lang="en-US" dirty="0"/>
          </a:p>
          <a:p>
            <a:r>
              <a:rPr lang="en-US" dirty="0"/>
              <a:t>Third-party </a:t>
            </a:r>
            <a:r>
              <a:rPr lang="en-US" dirty="0" smtClean="0"/>
              <a:t>rulemaking</a:t>
            </a:r>
            <a:endParaRPr lang="en-US" dirty="0"/>
          </a:p>
        </p:txBody>
      </p:sp>
    </p:spTree>
    <p:extLst>
      <p:ext uri="{BB962C8B-B14F-4D97-AF65-F5344CB8AC3E}">
        <p14:creationId xmlns:p14="http://schemas.microsoft.com/office/powerpoint/2010/main" val="2800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Implementing </a:t>
            </a:r>
            <a:r>
              <a:rPr lang="en-US" dirty="0" smtClean="0">
                <a:solidFill>
                  <a:schemeClr val="tx1"/>
                </a:solidFill>
              </a:rPr>
              <a:t>Regulations</a:t>
            </a:r>
            <a:endParaRPr lang="en-US" dirty="0">
              <a:solidFill>
                <a:schemeClr val="tx1"/>
              </a:solidFill>
            </a:endParaRPr>
          </a:p>
        </p:txBody>
      </p:sp>
      <p:sp>
        <p:nvSpPr>
          <p:cNvPr id="3" name="Content Placeholder 2"/>
          <p:cNvSpPr>
            <a:spLocks noGrp="1"/>
          </p:cNvSpPr>
          <p:nvPr>
            <p:ph sz="quarter" idx="13"/>
          </p:nvPr>
        </p:nvSpPr>
        <p:spPr>
          <a:xfrm>
            <a:off x="304800" y="1524000"/>
            <a:ext cx="3352800" cy="3981450"/>
          </a:xfrm>
        </p:spPr>
        <p:txBody>
          <a:bodyPr>
            <a:normAutofit lnSpcReduction="10000"/>
          </a:bodyPr>
          <a:lstStyle/>
          <a:p>
            <a:r>
              <a:rPr lang="en-US" dirty="0" smtClean="0"/>
              <a:t>Permits/</a:t>
            </a:r>
          </a:p>
          <a:p>
            <a:pPr marL="400050" lvl="1" indent="0">
              <a:spcBef>
                <a:spcPts val="0"/>
              </a:spcBef>
              <a:buNone/>
            </a:pPr>
            <a:r>
              <a:rPr lang="en-US" sz="3200" dirty="0" smtClean="0"/>
              <a:t>registrations/</a:t>
            </a:r>
          </a:p>
          <a:p>
            <a:pPr marL="400050" lvl="1" indent="0">
              <a:spcBef>
                <a:spcPts val="0"/>
              </a:spcBef>
              <a:buNone/>
            </a:pPr>
            <a:r>
              <a:rPr lang="en-US" sz="3200" dirty="0" smtClean="0"/>
              <a:t>ID number</a:t>
            </a:r>
          </a:p>
          <a:p>
            <a:pPr marL="400050" lvl="1" indent="0">
              <a:spcBef>
                <a:spcPts val="0"/>
              </a:spcBef>
              <a:buNone/>
            </a:pPr>
            <a:endParaRPr lang="en-US" sz="1100" dirty="0"/>
          </a:p>
          <a:p>
            <a:r>
              <a:rPr lang="en-US" dirty="0" smtClean="0"/>
              <a:t>Identifying &amp; monitoring</a:t>
            </a:r>
          </a:p>
          <a:p>
            <a:endParaRPr lang="en-US" sz="1200" dirty="0" smtClean="0"/>
          </a:p>
          <a:p>
            <a:r>
              <a:rPr lang="en-US" dirty="0" smtClean="0"/>
              <a:t>General vs. Individual</a:t>
            </a:r>
          </a:p>
          <a:p>
            <a:endParaRPr lang="en-US" dirty="0"/>
          </a:p>
        </p:txBody>
      </p:sp>
      <p:grpSp>
        <p:nvGrpSpPr>
          <p:cNvPr id="12" name="Group 11"/>
          <p:cNvGrpSpPr/>
          <p:nvPr/>
        </p:nvGrpSpPr>
        <p:grpSpPr>
          <a:xfrm>
            <a:off x="3411608" y="1066800"/>
            <a:ext cx="5334000" cy="5191487"/>
            <a:chOff x="3733800" y="1113931"/>
            <a:chExt cx="5334000" cy="5191487"/>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57800" y="1113931"/>
              <a:ext cx="3713353" cy="4785519"/>
            </a:xfrm>
            <a:prstGeom prst="rect">
              <a:avLst/>
            </a:prstGeom>
            <a:scene3d>
              <a:camera prst="isometricOffAxis2Left"/>
              <a:lightRig rig="threePt" dir="t"/>
            </a:scene3d>
          </p:spPr>
        </p:pic>
        <p:pic>
          <p:nvPicPr>
            <p:cNvPr id="6" name="Picture 118" descr="fedre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208205"/>
              <a:ext cx="2817813"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15"/>
            <p:cNvGrpSpPr>
              <a:grpSpLocks/>
            </p:cNvGrpSpPr>
            <p:nvPr/>
          </p:nvGrpSpPr>
          <p:grpSpPr bwMode="auto">
            <a:xfrm>
              <a:off x="7924800" y="4673900"/>
              <a:ext cx="1143000" cy="1225550"/>
              <a:chOff x="2112" y="1392"/>
              <a:chExt cx="2208" cy="2208"/>
            </a:xfrm>
          </p:grpSpPr>
          <p:sp>
            <p:nvSpPr>
              <p:cNvPr id="8" name="Oval 116"/>
              <p:cNvSpPr>
                <a:spLocks noChangeArrowheads="1"/>
              </p:cNvSpPr>
              <p:nvPr/>
            </p:nvSpPr>
            <p:spPr bwMode="auto">
              <a:xfrm>
                <a:off x="2112" y="1392"/>
                <a:ext cx="2208" cy="22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800">
                  <a:solidFill>
                    <a:schemeClr val="tx1"/>
                  </a:solidFill>
                </a:endParaRPr>
              </a:p>
            </p:txBody>
          </p:sp>
          <p:pic>
            <p:nvPicPr>
              <p:cNvPr id="9" name="Picture 117" descr="EPAlogo-c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 y="1488"/>
                <a:ext cx="2040" cy="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5410200" y="1113931"/>
              <a:ext cx="228600" cy="25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1790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Permitting</a:t>
            </a:r>
            <a:endParaRPr lang="en-US" dirty="0">
              <a:solidFill>
                <a:schemeClr val="tx1"/>
              </a:solidFill>
            </a:endParaRPr>
          </a:p>
        </p:txBody>
      </p:sp>
      <p:sp>
        <p:nvSpPr>
          <p:cNvPr id="3" name="Content Placeholder 2"/>
          <p:cNvSpPr>
            <a:spLocks noGrp="1"/>
          </p:cNvSpPr>
          <p:nvPr>
            <p:ph sz="quarter" idx="13"/>
          </p:nvPr>
        </p:nvSpPr>
        <p:spPr/>
        <p:txBody>
          <a:bodyPr/>
          <a:lstStyle/>
          <a:p>
            <a:r>
              <a:rPr lang="en-US" dirty="0" smtClean="0"/>
              <a:t>Public notice</a:t>
            </a:r>
          </a:p>
          <a:p>
            <a:r>
              <a:rPr lang="en-US" dirty="0" smtClean="0"/>
              <a:t>Draft permit</a:t>
            </a:r>
          </a:p>
          <a:p>
            <a:r>
              <a:rPr lang="en-US" dirty="0" smtClean="0"/>
              <a:t>Public comment</a:t>
            </a:r>
          </a:p>
          <a:p>
            <a:r>
              <a:rPr lang="en-US" dirty="0" smtClean="0"/>
              <a:t>Public hearings (if requested)</a:t>
            </a:r>
          </a:p>
          <a:p>
            <a:pPr lvl="1"/>
            <a:r>
              <a:rPr lang="en-US" dirty="0" smtClean="0"/>
              <a:t>Comments</a:t>
            </a:r>
          </a:p>
          <a:p>
            <a:pPr lvl="1"/>
            <a:r>
              <a:rPr lang="en-US" dirty="0" smtClean="0"/>
              <a:t>Response </a:t>
            </a:r>
            <a:r>
              <a:rPr lang="en-US" dirty="0"/>
              <a:t>to comments</a:t>
            </a:r>
          </a:p>
          <a:p>
            <a:pPr marL="0" indent="0">
              <a:buNone/>
            </a:pPr>
            <a:endParaRPr lang="en-US" dirty="0"/>
          </a:p>
        </p:txBody>
      </p:sp>
    </p:spTree>
    <p:extLst>
      <p:ext uri="{BB962C8B-B14F-4D97-AF65-F5344CB8AC3E}">
        <p14:creationId xmlns:p14="http://schemas.microsoft.com/office/powerpoint/2010/main" val="3769602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We Will Cover Today</a:t>
            </a:r>
            <a:endParaRPr lang="en-US" dirty="0">
              <a:solidFill>
                <a:schemeClr val="tx1"/>
              </a:solidFill>
            </a:endParaRPr>
          </a:p>
        </p:txBody>
      </p:sp>
      <p:sp>
        <p:nvSpPr>
          <p:cNvPr id="3" name="Content Placeholder 2"/>
          <p:cNvSpPr>
            <a:spLocks noGrp="1"/>
          </p:cNvSpPr>
          <p:nvPr>
            <p:ph sz="quarter" idx="13"/>
          </p:nvPr>
        </p:nvSpPr>
        <p:spPr/>
        <p:txBody>
          <a:bodyPr/>
          <a:lstStyle/>
          <a:p>
            <a:r>
              <a:rPr lang="en-US" dirty="0" smtClean="0"/>
              <a:t>ADEQ’s authority</a:t>
            </a:r>
            <a:endParaRPr lang="en-US" dirty="0"/>
          </a:p>
          <a:p>
            <a:r>
              <a:rPr lang="en-US" dirty="0" smtClean="0"/>
              <a:t>Regulations</a:t>
            </a:r>
          </a:p>
          <a:p>
            <a:r>
              <a:rPr lang="en-US" altLang="en-US" dirty="0"/>
              <a:t>Permitting</a:t>
            </a:r>
          </a:p>
          <a:p>
            <a:r>
              <a:rPr lang="en-US" altLang="en-US" dirty="0"/>
              <a:t>Enforcement</a:t>
            </a:r>
          </a:p>
          <a:p>
            <a:pPr marL="0" indent="0">
              <a:buNone/>
            </a:pPr>
            <a:endParaRPr lang="en-US" dirty="0"/>
          </a:p>
          <a:p>
            <a:endParaRPr lang="en-US" dirty="0"/>
          </a:p>
        </p:txBody>
      </p:sp>
    </p:spTree>
    <p:extLst>
      <p:ext uri="{BB962C8B-B14F-4D97-AF65-F5344CB8AC3E}">
        <p14:creationId xmlns:p14="http://schemas.microsoft.com/office/powerpoint/2010/main" val="215209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Inspections</a:t>
            </a:r>
            <a:endParaRPr lang="en-US" dirty="0">
              <a:solidFill>
                <a:schemeClr val="tx1"/>
              </a:solidFill>
            </a:endParaRPr>
          </a:p>
        </p:txBody>
      </p:sp>
      <p:sp>
        <p:nvSpPr>
          <p:cNvPr id="3" name="Content Placeholder 2"/>
          <p:cNvSpPr>
            <a:spLocks noGrp="1"/>
          </p:cNvSpPr>
          <p:nvPr>
            <p:ph sz="quarter" idx="13"/>
          </p:nvPr>
        </p:nvSpPr>
        <p:spPr/>
        <p:txBody>
          <a:bodyPr/>
          <a:lstStyle/>
          <a:p>
            <a:r>
              <a:rPr lang="en-US" dirty="0" smtClean="0"/>
              <a:t>Permit/registration</a:t>
            </a:r>
            <a:endParaRPr lang="en-US" dirty="0"/>
          </a:p>
          <a:p>
            <a:r>
              <a:rPr lang="en-US" dirty="0"/>
              <a:t>Complaint</a:t>
            </a:r>
          </a:p>
          <a:p>
            <a:r>
              <a:rPr lang="en-US" dirty="0"/>
              <a:t>Random</a:t>
            </a:r>
          </a:p>
          <a:p>
            <a:endParaRPr lang="en-US" dirty="0"/>
          </a:p>
        </p:txBody>
      </p:sp>
    </p:spTree>
    <p:extLst>
      <p:ext uri="{BB962C8B-B14F-4D97-AF65-F5344CB8AC3E}">
        <p14:creationId xmlns:p14="http://schemas.microsoft.com/office/powerpoint/2010/main" val="1356235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dirty="0" smtClean="0">
                <a:solidFill>
                  <a:schemeClr val="tx1"/>
                </a:solidFill>
              </a:rPr>
              <a:t>Inspections</a:t>
            </a:r>
            <a:br>
              <a:rPr lang="en-US" dirty="0" smtClean="0">
                <a:solidFill>
                  <a:schemeClr val="tx1"/>
                </a:solidFill>
              </a:rPr>
            </a:br>
            <a:r>
              <a:rPr lang="en-US" sz="4000" dirty="0" smtClean="0">
                <a:solidFill>
                  <a:srgbClr val="787878"/>
                </a:solidFill>
              </a:rPr>
              <a:t>What to Expect</a:t>
            </a:r>
            <a:endParaRPr lang="en-US" dirty="0"/>
          </a:p>
        </p:txBody>
      </p:sp>
      <p:sp>
        <p:nvSpPr>
          <p:cNvPr id="3" name="Content Placeholder 2"/>
          <p:cNvSpPr>
            <a:spLocks noGrp="1"/>
          </p:cNvSpPr>
          <p:nvPr>
            <p:ph sz="quarter" idx="13"/>
          </p:nvPr>
        </p:nvSpPr>
        <p:spPr>
          <a:xfrm>
            <a:off x="457200" y="1981200"/>
            <a:ext cx="8305800" cy="3600450"/>
          </a:xfrm>
        </p:spPr>
        <p:txBody>
          <a:bodyPr/>
          <a:lstStyle/>
          <a:p>
            <a:r>
              <a:rPr lang="en-US" dirty="0"/>
              <a:t>Discuss compliance</a:t>
            </a:r>
          </a:p>
          <a:p>
            <a:r>
              <a:rPr lang="en-US" dirty="0"/>
              <a:t>Tour facility</a:t>
            </a:r>
          </a:p>
          <a:p>
            <a:r>
              <a:rPr lang="en-US" dirty="0"/>
              <a:t>Examine records</a:t>
            </a:r>
          </a:p>
          <a:p>
            <a:endParaRPr lang="en-US" dirty="0"/>
          </a:p>
        </p:txBody>
      </p:sp>
    </p:spTree>
    <p:extLst>
      <p:ext uri="{BB962C8B-B14F-4D97-AF65-F5344CB8AC3E}">
        <p14:creationId xmlns:p14="http://schemas.microsoft.com/office/powerpoint/2010/main" val="840159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No Violations</a:t>
            </a:r>
          </a:p>
        </p:txBody>
      </p:sp>
      <p:sp>
        <p:nvSpPr>
          <p:cNvPr id="3" name="Content Placeholder 2"/>
          <p:cNvSpPr>
            <a:spLocks noGrp="1"/>
          </p:cNvSpPr>
          <p:nvPr>
            <p:ph sz="quarter" idx="13"/>
          </p:nvPr>
        </p:nvSpPr>
        <p:spPr/>
        <p:txBody>
          <a:bodyPr/>
          <a:lstStyle/>
          <a:p>
            <a:r>
              <a:rPr lang="en-US" dirty="0"/>
              <a:t>Inspector writes report</a:t>
            </a:r>
          </a:p>
          <a:p>
            <a:r>
              <a:rPr lang="en-US" dirty="0"/>
              <a:t>Report routed up chain of command</a:t>
            </a:r>
          </a:p>
          <a:p>
            <a:r>
              <a:rPr lang="en-US" dirty="0"/>
              <a:t>Report sent to facility</a:t>
            </a:r>
          </a:p>
          <a:p>
            <a:endParaRPr lang="en-US" dirty="0"/>
          </a:p>
        </p:txBody>
      </p:sp>
    </p:spTree>
    <p:extLst>
      <p:ext uri="{BB962C8B-B14F-4D97-AF65-F5344CB8AC3E}">
        <p14:creationId xmlns:p14="http://schemas.microsoft.com/office/powerpoint/2010/main" val="147856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Facility </a:t>
            </a:r>
            <a:r>
              <a:rPr lang="en-US" dirty="0" smtClean="0">
                <a:solidFill>
                  <a:schemeClr val="tx1"/>
                </a:solidFill>
              </a:rPr>
              <a:t>Violations</a:t>
            </a:r>
            <a:endParaRPr lang="en-US" dirty="0">
              <a:solidFill>
                <a:schemeClr val="tx1"/>
              </a:solidFill>
            </a:endParaRPr>
          </a:p>
        </p:txBody>
      </p:sp>
      <p:sp>
        <p:nvSpPr>
          <p:cNvPr id="3" name="Content Placeholder 2"/>
          <p:cNvSpPr>
            <a:spLocks noGrp="1"/>
          </p:cNvSpPr>
          <p:nvPr>
            <p:ph sz="quarter" idx="13"/>
          </p:nvPr>
        </p:nvSpPr>
        <p:spPr>
          <a:xfrm>
            <a:off x="381000" y="1371599"/>
            <a:ext cx="3143250" cy="4448175"/>
          </a:xfrm>
        </p:spPr>
        <p:txBody>
          <a:bodyPr>
            <a:normAutofit/>
          </a:bodyPr>
          <a:lstStyle/>
          <a:p>
            <a:r>
              <a:rPr lang="en-US" dirty="0"/>
              <a:t>Inspector writes report</a:t>
            </a:r>
          </a:p>
          <a:p>
            <a:r>
              <a:rPr lang="en-US" dirty="0"/>
              <a:t>Report routed up chain of command</a:t>
            </a:r>
          </a:p>
          <a:p>
            <a:r>
              <a:rPr lang="en-US" dirty="0"/>
              <a:t>Referred to Enforcement</a:t>
            </a:r>
          </a:p>
          <a:p>
            <a:endParaRPr lang="en-US" dirty="0"/>
          </a:p>
        </p:txBody>
      </p:sp>
      <p:pic>
        <p:nvPicPr>
          <p:cNvPr id="5" name="Picture 4"/>
          <p:cNvPicPr>
            <a:picLocks noChangeAspect="1" noChangeArrowheads="1"/>
          </p:cNvPicPr>
          <p:nvPr/>
        </p:nvPicPr>
        <p:blipFill>
          <a:blip r:embed="rId3"/>
          <a:srcRect/>
          <a:stretch>
            <a:fillRect/>
          </a:stretch>
        </p:blipFill>
        <p:spPr bwMode="auto">
          <a:xfrm>
            <a:off x="3600450" y="1371600"/>
            <a:ext cx="5286375" cy="44481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789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Enforcement</a:t>
            </a:r>
            <a:endParaRPr lang="en-US" dirty="0">
              <a:solidFill>
                <a:schemeClr val="tx1"/>
              </a:solidFill>
            </a:endParaRPr>
          </a:p>
        </p:txBody>
      </p:sp>
      <p:sp>
        <p:nvSpPr>
          <p:cNvPr id="3" name="Content Placeholder 2"/>
          <p:cNvSpPr>
            <a:spLocks noGrp="1"/>
          </p:cNvSpPr>
          <p:nvPr>
            <p:ph sz="quarter" idx="13"/>
          </p:nvPr>
        </p:nvSpPr>
        <p:spPr/>
        <p:txBody>
          <a:bodyPr/>
          <a:lstStyle/>
          <a:p>
            <a:r>
              <a:rPr lang="en-US" dirty="0"/>
              <a:t>Consent Administrative Order (CAO)</a:t>
            </a:r>
          </a:p>
          <a:p>
            <a:r>
              <a:rPr lang="en-US" dirty="0"/>
              <a:t>Notice of Violation (NOV)</a:t>
            </a:r>
          </a:p>
          <a:p>
            <a:r>
              <a:rPr lang="en-US" dirty="0"/>
              <a:t>Direct </a:t>
            </a:r>
            <a:r>
              <a:rPr lang="en-US" dirty="0" smtClean="0"/>
              <a:t>action </a:t>
            </a:r>
            <a:r>
              <a:rPr lang="en-US" dirty="0"/>
              <a:t>in Civil Court</a:t>
            </a:r>
          </a:p>
          <a:p>
            <a:endParaRPr lang="en-US" dirty="0"/>
          </a:p>
        </p:txBody>
      </p:sp>
    </p:spTree>
    <p:extLst>
      <p:ext uri="{BB962C8B-B14F-4D97-AF65-F5344CB8AC3E}">
        <p14:creationId xmlns:p14="http://schemas.microsoft.com/office/powerpoint/2010/main" val="8306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Powers of </a:t>
            </a:r>
            <a:r>
              <a:rPr lang="en-US" dirty="0" smtClean="0">
                <a:solidFill>
                  <a:schemeClr val="tx1"/>
                </a:solidFill>
              </a:rPr>
              <a:t>ADEQ</a:t>
            </a:r>
            <a:endParaRPr lang="en-US" dirty="0">
              <a:solidFill>
                <a:schemeClr val="tx1"/>
              </a:solidFill>
            </a:endParaRPr>
          </a:p>
        </p:txBody>
      </p:sp>
      <p:sp>
        <p:nvSpPr>
          <p:cNvPr id="3" name="Content Placeholder 2"/>
          <p:cNvSpPr>
            <a:spLocks noGrp="1"/>
          </p:cNvSpPr>
          <p:nvPr>
            <p:ph sz="quarter" idx="13"/>
          </p:nvPr>
        </p:nvSpPr>
        <p:spPr/>
        <p:txBody>
          <a:bodyPr/>
          <a:lstStyle/>
          <a:p>
            <a:r>
              <a:rPr lang="en-US" dirty="0" smtClean="0"/>
              <a:t>Criminal penalties</a:t>
            </a:r>
          </a:p>
          <a:p>
            <a:r>
              <a:rPr lang="en-US" dirty="0" smtClean="0"/>
              <a:t>Civil action</a:t>
            </a:r>
          </a:p>
          <a:p>
            <a:r>
              <a:rPr lang="en-US" dirty="0" smtClean="0"/>
              <a:t>Civil penalties</a:t>
            </a:r>
          </a:p>
          <a:p>
            <a:pPr lvl="1"/>
            <a:r>
              <a:rPr lang="en-US" dirty="0" smtClean="0"/>
              <a:t>$</a:t>
            </a:r>
            <a:r>
              <a:rPr lang="en-US" dirty="0"/>
              <a:t>10,000 per day per violation of any 	rules, regulations, </a:t>
            </a:r>
            <a:r>
              <a:rPr lang="en-US" dirty="0" smtClean="0"/>
              <a:t>permits, </a:t>
            </a:r>
            <a:r>
              <a:rPr lang="en-US" dirty="0"/>
              <a:t>or </a:t>
            </a:r>
            <a:r>
              <a:rPr lang="en-US" dirty="0" smtClean="0"/>
              <a:t>plans</a:t>
            </a:r>
            <a:endParaRPr lang="en-US" dirty="0"/>
          </a:p>
          <a:p>
            <a:endParaRPr lang="en-US" dirty="0"/>
          </a:p>
        </p:txBody>
      </p:sp>
    </p:spTree>
    <p:extLst>
      <p:ext uri="{BB962C8B-B14F-4D97-AF65-F5344CB8AC3E}">
        <p14:creationId xmlns:p14="http://schemas.microsoft.com/office/powerpoint/2010/main" val="204929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1"/>
                </a:solidFill>
              </a:rPr>
              <a:t>Emergency </a:t>
            </a:r>
            <a:r>
              <a:rPr lang="en-US" altLang="en-US" dirty="0" smtClean="0">
                <a:solidFill>
                  <a:schemeClr val="tx1"/>
                </a:solidFill>
              </a:rPr>
              <a:t>Orders</a:t>
            </a:r>
            <a:endParaRPr lang="en-US" dirty="0">
              <a:solidFill>
                <a:schemeClr val="tx1"/>
              </a:solidFill>
            </a:endParaRPr>
          </a:p>
        </p:txBody>
      </p:sp>
      <p:sp>
        <p:nvSpPr>
          <p:cNvPr id="3" name="Content Placeholder 2"/>
          <p:cNvSpPr>
            <a:spLocks noGrp="1"/>
          </p:cNvSpPr>
          <p:nvPr>
            <p:ph sz="quarter" idx="13"/>
          </p:nvPr>
        </p:nvSpPr>
        <p:spPr/>
        <p:txBody>
          <a:bodyPr>
            <a:normAutofit/>
          </a:bodyPr>
          <a:lstStyle/>
          <a:p>
            <a:r>
              <a:rPr lang="en-US" dirty="0"/>
              <a:t>Necessary to meet an emergency or situation of imminent </a:t>
            </a:r>
            <a:r>
              <a:rPr lang="en-US" dirty="0" smtClean="0"/>
              <a:t>hazard</a:t>
            </a:r>
          </a:p>
          <a:p>
            <a:endParaRPr lang="en-US" sz="1050" dirty="0"/>
          </a:p>
          <a:p>
            <a:r>
              <a:rPr lang="en-US" dirty="0" smtClean="0"/>
              <a:t>May </a:t>
            </a:r>
            <a:r>
              <a:rPr lang="en-US" dirty="0"/>
              <a:t>be issued verbally or in </a:t>
            </a:r>
            <a:r>
              <a:rPr lang="en-US" dirty="0" smtClean="0"/>
              <a:t>writing</a:t>
            </a:r>
          </a:p>
          <a:p>
            <a:pPr marL="0" indent="0">
              <a:buNone/>
            </a:pPr>
            <a:endParaRPr lang="en-US" sz="1100" dirty="0" smtClean="0"/>
          </a:p>
          <a:p>
            <a:r>
              <a:rPr lang="en-US" dirty="0" smtClean="0"/>
              <a:t>Effective </a:t>
            </a:r>
            <a:r>
              <a:rPr lang="en-US" dirty="0"/>
              <a:t>upon </a:t>
            </a:r>
            <a:r>
              <a:rPr lang="en-US" dirty="0" smtClean="0"/>
              <a:t>issuance</a:t>
            </a:r>
          </a:p>
          <a:p>
            <a:endParaRPr lang="en-US" sz="1100" dirty="0"/>
          </a:p>
          <a:p>
            <a:r>
              <a:rPr lang="en-US" dirty="0"/>
              <a:t>R</a:t>
            </a:r>
            <a:r>
              <a:rPr lang="en-US" dirty="0" smtClean="0"/>
              <a:t>equest </a:t>
            </a:r>
            <a:r>
              <a:rPr lang="en-US" dirty="0"/>
              <a:t>for hearing </a:t>
            </a:r>
            <a:r>
              <a:rPr lang="en-US" dirty="0" smtClean="0"/>
              <a:t>may be filed in writing within ten </a:t>
            </a:r>
            <a:r>
              <a:rPr lang="en-US" dirty="0"/>
              <a:t>business </a:t>
            </a:r>
            <a:r>
              <a:rPr lang="en-US" dirty="0" smtClean="0"/>
              <a:t>days</a:t>
            </a:r>
            <a:endParaRPr lang="en-US" dirty="0"/>
          </a:p>
          <a:p>
            <a:endParaRPr lang="en-US" dirty="0"/>
          </a:p>
        </p:txBody>
      </p:sp>
    </p:spTree>
    <p:extLst>
      <p:ext uri="{BB962C8B-B14F-4D97-AF65-F5344CB8AC3E}">
        <p14:creationId xmlns:p14="http://schemas.microsoft.com/office/powerpoint/2010/main" val="455420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“Informal” </a:t>
            </a:r>
            <a:r>
              <a:rPr lang="en-US" dirty="0" smtClean="0">
                <a:solidFill>
                  <a:schemeClr val="tx1"/>
                </a:solidFill>
              </a:rPr>
              <a:t>Enforcement</a:t>
            </a:r>
            <a:endParaRPr lang="en-US" dirty="0">
              <a:solidFill>
                <a:schemeClr val="tx1"/>
              </a:solidFill>
            </a:endParaRPr>
          </a:p>
        </p:txBody>
      </p:sp>
      <p:sp>
        <p:nvSpPr>
          <p:cNvPr id="3" name="Content Placeholder 2"/>
          <p:cNvSpPr>
            <a:spLocks noGrp="1"/>
          </p:cNvSpPr>
          <p:nvPr>
            <p:ph sz="quarter" idx="13"/>
          </p:nvPr>
        </p:nvSpPr>
        <p:spPr/>
        <p:txBody>
          <a:bodyPr/>
          <a:lstStyle/>
          <a:p>
            <a:r>
              <a:rPr lang="en-US" dirty="0"/>
              <a:t>Department seeks compliance through cooperation </a:t>
            </a:r>
            <a:endParaRPr lang="en-US" dirty="0" smtClean="0"/>
          </a:p>
          <a:p>
            <a:endParaRPr lang="en-US" sz="1100" dirty="0" smtClean="0"/>
          </a:p>
          <a:p>
            <a:r>
              <a:rPr lang="en-US" dirty="0" smtClean="0"/>
              <a:t>Affords </a:t>
            </a:r>
            <a:r>
              <a:rPr lang="en-US" dirty="0"/>
              <a:t>suspected violators </a:t>
            </a:r>
            <a:r>
              <a:rPr lang="en-US" dirty="0" smtClean="0"/>
              <a:t>an </a:t>
            </a:r>
            <a:r>
              <a:rPr lang="en-US" dirty="0"/>
              <a:t>opportunity to resolve problems </a:t>
            </a:r>
            <a:r>
              <a:rPr lang="en-US" dirty="0" smtClean="0"/>
              <a:t>prior </a:t>
            </a:r>
            <a:r>
              <a:rPr lang="en-US" dirty="0"/>
              <a:t>to </a:t>
            </a:r>
            <a:r>
              <a:rPr lang="en-US" dirty="0" smtClean="0"/>
              <a:t>initiation </a:t>
            </a:r>
            <a:r>
              <a:rPr lang="en-US" dirty="0"/>
              <a:t>of </a:t>
            </a:r>
            <a:r>
              <a:rPr lang="en-US" dirty="0" smtClean="0"/>
              <a:t>administrative </a:t>
            </a:r>
            <a:r>
              <a:rPr lang="en-US" dirty="0"/>
              <a:t>enforcement proceedings</a:t>
            </a:r>
          </a:p>
        </p:txBody>
      </p:sp>
    </p:spTree>
    <p:extLst>
      <p:ext uri="{BB962C8B-B14F-4D97-AF65-F5344CB8AC3E}">
        <p14:creationId xmlns:p14="http://schemas.microsoft.com/office/powerpoint/2010/main" val="1795584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Administrative </a:t>
            </a:r>
            <a:r>
              <a:rPr lang="en-US" dirty="0" smtClean="0">
                <a:solidFill>
                  <a:schemeClr val="tx1"/>
                </a:solidFill>
              </a:rPr>
              <a:t>Enforcement</a:t>
            </a:r>
            <a:endParaRPr lang="en-US" dirty="0">
              <a:solidFill>
                <a:schemeClr val="tx1"/>
              </a:solidFill>
            </a:endParaRPr>
          </a:p>
        </p:txBody>
      </p:sp>
      <p:sp>
        <p:nvSpPr>
          <p:cNvPr id="13" name="Text Box 4"/>
          <p:cNvSpPr txBox="1">
            <a:spLocks noChangeArrowheads="1"/>
          </p:cNvSpPr>
          <p:nvPr/>
        </p:nvSpPr>
        <p:spPr bwMode="auto">
          <a:xfrm>
            <a:off x="3006247" y="1676400"/>
            <a:ext cx="3131506"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en-US" altLang="en-US" sz="3200" dirty="0" smtClean="0">
                <a:solidFill>
                  <a:schemeClr val="tx1"/>
                </a:solidFill>
              </a:rPr>
              <a:t>NOV </a:t>
            </a:r>
            <a:r>
              <a:rPr lang="en-US" altLang="en-US" sz="3200" dirty="0">
                <a:solidFill>
                  <a:schemeClr val="tx1"/>
                </a:solidFill>
              </a:rPr>
              <a:t>received</a:t>
            </a:r>
          </a:p>
        </p:txBody>
      </p:sp>
      <p:sp>
        <p:nvSpPr>
          <p:cNvPr id="14" name="Text Box 5"/>
          <p:cNvSpPr txBox="1">
            <a:spLocks noChangeArrowheads="1"/>
          </p:cNvSpPr>
          <p:nvPr/>
        </p:nvSpPr>
        <p:spPr bwMode="auto">
          <a:xfrm>
            <a:off x="838200" y="4583520"/>
            <a:ext cx="2893514"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en-US" altLang="en-US" sz="3200" dirty="0">
                <a:solidFill>
                  <a:schemeClr val="tx1"/>
                </a:solidFill>
              </a:rPr>
              <a:t>Don’t Respond</a:t>
            </a:r>
          </a:p>
        </p:txBody>
      </p:sp>
      <p:sp>
        <p:nvSpPr>
          <p:cNvPr id="15" name="Text Box 6"/>
          <p:cNvSpPr txBox="1">
            <a:spLocks noChangeArrowheads="1"/>
          </p:cNvSpPr>
          <p:nvPr/>
        </p:nvSpPr>
        <p:spPr bwMode="auto">
          <a:xfrm>
            <a:off x="6019800" y="4583520"/>
            <a:ext cx="2362200"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en-US" altLang="en-US" sz="3200" dirty="0">
                <a:solidFill>
                  <a:schemeClr val="tx1"/>
                </a:solidFill>
              </a:rPr>
              <a:t>Respond</a:t>
            </a:r>
            <a:endParaRPr lang="en-US" altLang="en-US" sz="1800" dirty="0">
              <a:solidFill>
                <a:schemeClr val="tx1"/>
              </a:solidFill>
            </a:endParaRPr>
          </a:p>
        </p:txBody>
      </p:sp>
      <p:sp>
        <p:nvSpPr>
          <p:cNvPr id="16" name="Line 7"/>
          <p:cNvSpPr>
            <a:spLocks noChangeShapeType="1"/>
          </p:cNvSpPr>
          <p:nvPr/>
        </p:nvSpPr>
        <p:spPr bwMode="auto">
          <a:xfrm flipH="1">
            <a:off x="1871597" y="2403180"/>
            <a:ext cx="1860115" cy="20592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9"/>
          <p:cNvSpPr txBox="1">
            <a:spLocks noChangeArrowheads="1"/>
          </p:cNvSpPr>
          <p:nvPr/>
        </p:nvSpPr>
        <p:spPr bwMode="auto">
          <a:xfrm>
            <a:off x="3590273" y="3129960"/>
            <a:ext cx="19634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en-US" altLang="en-US" sz="3200" dirty="0">
                <a:solidFill>
                  <a:schemeClr val="tx1"/>
                </a:solidFill>
              </a:rPr>
              <a:t>20 days</a:t>
            </a:r>
          </a:p>
        </p:txBody>
      </p:sp>
      <p:sp>
        <p:nvSpPr>
          <p:cNvPr id="10" name="Line 7"/>
          <p:cNvSpPr>
            <a:spLocks noChangeShapeType="1"/>
          </p:cNvSpPr>
          <p:nvPr/>
        </p:nvSpPr>
        <p:spPr bwMode="auto">
          <a:xfrm>
            <a:off x="5486400" y="2392742"/>
            <a:ext cx="1860115" cy="20592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07020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Administrative </a:t>
            </a:r>
            <a:r>
              <a:rPr lang="en-US" dirty="0" smtClean="0">
                <a:solidFill>
                  <a:schemeClr val="tx1"/>
                </a:solidFill>
              </a:rPr>
              <a:t>Enforcement</a:t>
            </a:r>
            <a:endParaRPr lang="en-US" dirty="0">
              <a:solidFill>
                <a:schemeClr val="tx1"/>
              </a:solidFill>
            </a:endParaRPr>
          </a:p>
        </p:txBody>
      </p:sp>
      <p:sp>
        <p:nvSpPr>
          <p:cNvPr id="3" name="Content Placeholder 2"/>
          <p:cNvSpPr>
            <a:spLocks noGrp="1"/>
          </p:cNvSpPr>
          <p:nvPr>
            <p:ph sz="quarter" idx="13"/>
          </p:nvPr>
        </p:nvSpPr>
        <p:spPr/>
        <p:txBody>
          <a:bodyPr>
            <a:normAutofit fontScale="92500"/>
          </a:bodyPr>
          <a:lstStyle/>
          <a:p>
            <a:pPr marL="0" indent="0">
              <a:buNone/>
            </a:pPr>
            <a:r>
              <a:rPr lang="en-US" dirty="0"/>
              <a:t>You file an Answer, </a:t>
            </a:r>
            <a:r>
              <a:rPr lang="en-US" dirty="0" smtClean="0"/>
              <a:t>now </a:t>
            </a:r>
            <a:r>
              <a:rPr lang="en-US" dirty="0"/>
              <a:t>what</a:t>
            </a:r>
            <a:r>
              <a:rPr lang="en-US" dirty="0" smtClean="0"/>
              <a:t>?</a:t>
            </a:r>
          </a:p>
          <a:p>
            <a:pPr marL="0" indent="0">
              <a:buNone/>
            </a:pPr>
            <a:endParaRPr lang="en-US" sz="1100" dirty="0"/>
          </a:p>
          <a:p>
            <a:r>
              <a:rPr lang="en-US" dirty="0" smtClean="0"/>
              <a:t>Administrative </a:t>
            </a:r>
            <a:r>
              <a:rPr lang="en-US" dirty="0"/>
              <a:t>Hearing Officer </a:t>
            </a:r>
            <a:r>
              <a:rPr lang="en-US" dirty="0" smtClean="0"/>
              <a:t>(AHO) sets a </a:t>
            </a:r>
            <a:r>
              <a:rPr lang="en-US" dirty="0"/>
              <a:t>hearing and </a:t>
            </a:r>
            <a:r>
              <a:rPr lang="en-US" dirty="0" smtClean="0"/>
              <a:t>schedule</a:t>
            </a:r>
          </a:p>
          <a:p>
            <a:endParaRPr lang="en-US" sz="1100" dirty="0"/>
          </a:p>
          <a:p>
            <a:r>
              <a:rPr lang="en-US" dirty="0"/>
              <a:t>Schedule </a:t>
            </a:r>
            <a:r>
              <a:rPr lang="en-US" dirty="0" smtClean="0"/>
              <a:t>includes discovery deadlines, motion deadlines, and briefing schedules</a:t>
            </a:r>
          </a:p>
          <a:p>
            <a:endParaRPr lang="en-US" sz="1100" dirty="0" smtClean="0"/>
          </a:p>
          <a:p>
            <a:r>
              <a:rPr lang="en-US" dirty="0" smtClean="0"/>
              <a:t>AHO </a:t>
            </a:r>
            <a:r>
              <a:rPr lang="en-US" dirty="0"/>
              <a:t>may issue subpoenas</a:t>
            </a:r>
          </a:p>
          <a:p>
            <a:endParaRPr lang="en-US" dirty="0"/>
          </a:p>
        </p:txBody>
      </p:sp>
    </p:spTree>
    <p:extLst>
      <p:ext uri="{BB962C8B-B14F-4D97-AF65-F5344CB8AC3E}">
        <p14:creationId xmlns:p14="http://schemas.microsoft.com/office/powerpoint/2010/main" val="81807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Environmental Policy </a:t>
            </a:r>
            <a:endParaRPr lang="en-US" dirty="0">
              <a:solidFill>
                <a:schemeClr val="tx1"/>
              </a:solidFill>
            </a:endParaRPr>
          </a:p>
        </p:txBody>
      </p:sp>
      <p:pic>
        <p:nvPicPr>
          <p:cNvPr id="5" name="Picture 114" descr="j01448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28019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8" descr="fedre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4363" y="2209800"/>
            <a:ext cx="30527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15"/>
          <p:cNvGrpSpPr>
            <a:grpSpLocks/>
          </p:cNvGrpSpPr>
          <p:nvPr/>
        </p:nvGrpSpPr>
        <p:grpSpPr bwMode="auto">
          <a:xfrm>
            <a:off x="2895600" y="2438400"/>
            <a:ext cx="3200400" cy="3200400"/>
            <a:chOff x="2112" y="1392"/>
            <a:chExt cx="2208" cy="2208"/>
          </a:xfrm>
        </p:grpSpPr>
        <p:sp>
          <p:nvSpPr>
            <p:cNvPr id="8" name="Oval 116"/>
            <p:cNvSpPr>
              <a:spLocks noChangeArrowheads="1"/>
            </p:cNvSpPr>
            <p:nvPr/>
          </p:nvSpPr>
          <p:spPr bwMode="auto">
            <a:xfrm>
              <a:off x="2112" y="1392"/>
              <a:ext cx="2208" cy="22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800">
                <a:solidFill>
                  <a:schemeClr val="tx1"/>
                </a:solidFill>
              </a:endParaRPr>
            </a:p>
          </p:txBody>
        </p:sp>
        <p:pic>
          <p:nvPicPr>
            <p:cNvPr id="9" name="Picture 117" descr="EPAlogo-c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 y="1488"/>
              <a:ext cx="2040" cy="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08835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Administrative </a:t>
            </a:r>
            <a:r>
              <a:rPr lang="en-US" dirty="0" smtClean="0">
                <a:solidFill>
                  <a:schemeClr val="tx1"/>
                </a:solidFill>
              </a:rPr>
              <a:t>Enforcement</a:t>
            </a:r>
            <a:endParaRPr lang="en-US" dirty="0">
              <a:solidFill>
                <a:schemeClr val="tx1"/>
              </a:solidFill>
            </a:endParaRPr>
          </a:p>
        </p:txBody>
      </p:sp>
      <p:sp>
        <p:nvSpPr>
          <p:cNvPr id="3" name="Content Placeholder 2"/>
          <p:cNvSpPr>
            <a:spLocks noGrp="1"/>
          </p:cNvSpPr>
          <p:nvPr>
            <p:ph sz="quarter" idx="13"/>
          </p:nvPr>
        </p:nvSpPr>
        <p:spPr/>
        <p:txBody>
          <a:bodyPr/>
          <a:lstStyle/>
          <a:p>
            <a:pPr>
              <a:spcBef>
                <a:spcPct val="0"/>
              </a:spcBef>
            </a:pPr>
            <a:r>
              <a:rPr lang="en-US" altLang="en-US" dirty="0"/>
              <a:t>Within 20 days of entry of recommended decision, a party has right to request hearing before the full Commission. </a:t>
            </a:r>
            <a:endParaRPr lang="en-US" altLang="en-US" dirty="0" smtClean="0"/>
          </a:p>
          <a:p>
            <a:pPr>
              <a:spcBef>
                <a:spcPct val="0"/>
              </a:spcBef>
            </a:pPr>
            <a:endParaRPr lang="en-US" altLang="en-US" sz="1100" dirty="0"/>
          </a:p>
          <a:p>
            <a:r>
              <a:rPr lang="en-US" dirty="0" smtClean="0"/>
              <a:t>Commission’s </a:t>
            </a:r>
            <a:r>
              <a:rPr lang="en-US" dirty="0"/>
              <a:t>decision may be appealed to circuit </a:t>
            </a:r>
            <a:r>
              <a:rPr lang="en-US" dirty="0" smtClean="0"/>
              <a:t>court</a:t>
            </a:r>
            <a:endParaRPr lang="en-US" dirty="0"/>
          </a:p>
        </p:txBody>
      </p:sp>
    </p:spTree>
    <p:extLst>
      <p:ext uri="{BB962C8B-B14F-4D97-AF65-F5344CB8AC3E}">
        <p14:creationId xmlns:p14="http://schemas.microsoft.com/office/powerpoint/2010/main" val="3190665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altLang="en-US" dirty="0">
                <a:solidFill>
                  <a:schemeClr val="tx1"/>
                </a:solidFill>
              </a:rPr>
              <a:t>Who can Appeal to the Commission?</a:t>
            </a:r>
            <a:endParaRPr lang="en-US" dirty="0">
              <a:solidFill>
                <a:schemeClr val="tx1"/>
              </a:solidFill>
            </a:endParaRPr>
          </a:p>
        </p:txBody>
      </p:sp>
      <p:sp>
        <p:nvSpPr>
          <p:cNvPr id="3" name="Content Placeholder 2"/>
          <p:cNvSpPr>
            <a:spLocks noGrp="1"/>
          </p:cNvSpPr>
          <p:nvPr>
            <p:ph sz="quarter" idx="13"/>
          </p:nvPr>
        </p:nvSpPr>
        <p:spPr>
          <a:xfrm>
            <a:off x="457200" y="2057400"/>
            <a:ext cx="8305800" cy="3524250"/>
          </a:xfrm>
        </p:spPr>
        <p:txBody>
          <a:bodyPr/>
          <a:lstStyle/>
          <a:p>
            <a:pPr>
              <a:defRPr/>
            </a:pPr>
            <a:r>
              <a:rPr lang="en-US" dirty="0">
                <a:solidFill>
                  <a:schemeClr val="tx1">
                    <a:lumMod val="95000"/>
                    <a:lumOff val="5000"/>
                  </a:schemeClr>
                </a:solidFill>
              </a:rPr>
              <a:t>Permittee or </a:t>
            </a:r>
            <a:r>
              <a:rPr lang="en-US" dirty="0" smtClean="0">
                <a:solidFill>
                  <a:schemeClr val="tx1">
                    <a:lumMod val="95000"/>
                    <a:lumOff val="5000"/>
                  </a:schemeClr>
                </a:solidFill>
              </a:rPr>
              <a:t>permit applicant</a:t>
            </a:r>
          </a:p>
          <a:p>
            <a:pPr>
              <a:defRPr/>
            </a:pPr>
            <a:r>
              <a:rPr lang="en-US" dirty="0" smtClean="0">
                <a:solidFill>
                  <a:schemeClr val="tx1">
                    <a:lumMod val="95000"/>
                    <a:lumOff val="5000"/>
                  </a:schemeClr>
                </a:solidFill>
              </a:rPr>
              <a:t>Person </a:t>
            </a:r>
            <a:r>
              <a:rPr lang="en-US" dirty="0">
                <a:solidFill>
                  <a:schemeClr val="tx1">
                    <a:lumMod val="95000"/>
                    <a:lumOff val="5000"/>
                  </a:schemeClr>
                </a:solidFill>
              </a:rPr>
              <a:t>named in an NOV</a:t>
            </a:r>
          </a:p>
          <a:p>
            <a:pPr>
              <a:defRPr/>
            </a:pPr>
            <a:r>
              <a:rPr lang="en-US" dirty="0">
                <a:solidFill>
                  <a:schemeClr val="tx1">
                    <a:lumMod val="95000"/>
                    <a:lumOff val="5000"/>
                  </a:schemeClr>
                </a:solidFill>
              </a:rPr>
              <a:t>Commenter of </a:t>
            </a:r>
            <a:r>
              <a:rPr lang="en-US" dirty="0" smtClean="0">
                <a:solidFill>
                  <a:schemeClr val="tx1">
                    <a:lumMod val="95000"/>
                    <a:lumOff val="5000"/>
                  </a:schemeClr>
                </a:solidFill>
              </a:rPr>
              <a:t>record</a:t>
            </a:r>
          </a:p>
          <a:p>
            <a:pPr>
              <a:buNone/>
              <a:defRPr/>
            </a:pPr>
            <a:endParaRPr lang="en-US" dirty="0"/>
          </a:p>
        </p:txBody>
      </p:sp>
    </p:spTree>
    <p:extLst>
      <p:ext uri="{BB962C8B-B14F-4D97-AF65-F5344CB8AC3E}">
        <p14:creationId xmlns:p14="http://schemas.microsoft.com/office/powerpoint/2010/main" val="2311540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Appeal to the </a:t>
            </a:r>
            <a:r>
              <a:rPr lang="en-US" dirty="0" smtClean="0">
                <a:solidFill>
                  <a:schemeClr val="tx1"/>
                </a:solidFill>
              </a:rPr>
              <a:t>Commission</a:t>
            </a:r>
            <a:endParaRPr lang="en-US" dirty="0">
              <a:solidFill>
                <a:schemeClr val="tx1"/>
              </a:solidFill>
            </a:endParaRPr>
          </a:p>
        </p:txBody>
      </p:sp>
      <p:sp>
        <p:nvSpPr>
          <p:cNvPr id="3" name="Content Placeholder 2"/>
          <p:cNvSpPr>
            <a:spLocks noGrp="1"/>
          </p:cNvSpPr>
          <p:nvPr>
            <p:ph sz="quarter" idx="13"/>
          </p:nvPr>
        </p:nvSpPr>
        <p:spPr>
          <a:xfrm>
            <a:off x="457200" y="1371600"/>
            <a:ext cx="8686800" cy="4724400"/>
          </a:xfrm>
        </p:spPr>
        <p:txBody>
          <a:bodyPr>
            <a:normAutofit/>
          </a:bodyPr>
          <a:lstStyle/>
          <a:p>
            <a:r>
              <a:rPr lang="en-US" altLang="en-US" dirty="0" smtClean="0"/>
              <a:t>Request adjudicatory hearing</a:t>
            </a:r>
          </a:p>
          <a:p>
            <a:pPr lvl="1"/>
            <a:r>
              <a:rPr lang="en-US" altLang="en-US" dirty="0" smtClean="0"/>
              <a:t>NOV: </a:t>
            </a:r>
            <a:r>
              <a:rPr lang="en-US" altLang="en-US" dirty="0"/>
              <a:t>within 20 days </a:t>
            </a:r>
          </a:p>
          <a:p>
            <a:pPr lvl="1"/>
            <a:r>
              <a:rPr lang="en-US" altLang="en-US" dirty="0" smtClean="0"/>
              <a:t>Permits: </a:t>
            </a:r>
            <a:r>
              <a:rPr lang="en-US" altLang="en-US" dirty="0"/>
              <a:t>within 30 days</a:t>
            </a:r>
          </a:p>
          <a:p>
            <a:r>
              <a:rPr lang="en-US" altLang="en-US" dirty="0" smtClean="0"/>
              <a:t>Hearing officer’s recommended decision</a:t>
            </a:r>
          </a:p>
          <a:p>
            <a:r>
              <a:rPr lang="en-US" altLang="en-US" dirty="0" smtClean="0"/>
              <a:t>Commission review</a:t>
            </a:r>
          </a:p>
          <a:p>
            <a:pPr lvl="1"/>
            <a:r>
              <a:rPr lang="en-US" altLang="en-US" dirty="0" smtClean="0"/>
              <a:t>Oral arguments</a:t>
            </a:r>
          </a:p>
          <a:p>
            <a:pPr lvl="1"/>
            <a:r>
              <a:rPr lang="en-US" altLang="en-US" dirty="0" smtClean="0"/>
              <a:t>Additional evidence</a:t>
            </a:r>
          </a:p>
          <a:p>
            <a:r>
              <a:rPr lang="en-US" altLang="en-US" dirty="0" smtClean="0"/>
              <a:t>Circuit court appeal</a:t>
            </a:r>
            <a:endParaRPr lang="en-US" dirty="0"/>
          </a:p>
        </p:txBody>
      </p:sp>
    </p:spTree>
    <p:extLst>
      <p:ext uri="{BB962C8B-B14F-4D97-AF65-F5344CB8AC3E}">
        <p14:creationId xmlns:p14="http://schemas.microsoft.com/office/powerpoint/2010/main" val="2116228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1"/>
                </a:solidFill>
              </a:rPr>
              <a:t>Administrative Recap</a:t>
            </a:r>
            <a:endParaRPr lang="en-US" dirty="0">
              <a:solidFill>
                <a:schemeClr val="tx1"/>
              </a:solidFill>
            </a:endParaRPr>
          </a:p>
        </p:txBody>
      </p:sp>
      <p:sp>
        <p:nvSpPr>
          <p:cNvPr id="5" name="Rectangle 3"/>
          <p:cNvSpPr txBox="1">
            <a:spLocks noChangeArrowheads="1"/>
          </p:cNvSpPr>
          <p:nvPr/>
        </p:nvSpPr>
        <p:spPr>
          <a:xfrm>
            <a:off x="3810000" y="1676400"/>
            <a:ext cx="1524000" cy="685800"/>
          </a:xfrm>
          <a:prstGeom prst="rect">
            <a:avLst/>
          </a:prstGeom>
        </p:spPr>
        <p:txBody>
          <a:bodyPr/>
          <a:lstStyle>
            <a:lvl1pPr marL="342900" indent="-342900" algn="l" rtl="0" fontAlgn="base">
              <a:spcBef>
                <a:spcPct val="20000"/>
              </a:spcBef>
              <a:spcAft>
                <a:spcPct val="0"/>
              </a:spcAft>
              <a:buClr>
                <a:schemeClr val="bg1"/>
              </a:buClr>
              <a:buChar char="•"/>
              <a:defRPr sz="3600">
                <a:solidFill>
                  <a:srgbClr val="FFFF8D"/>
                </a:solidFill>
                <a:latin typeface="+mn-lt"/>
                <a:ea typeface="+mn-ea"/>
                <a:cs typeface="+mn-cs"/>
              </a:defRPr>
            </a:lvl1pPr>
            <a:lvl2pPr marL="742950" indent="-285750" algn="l" rtl="0" fontAlgn="base">
              <a:spcBef>
                <a:spcPct val="20000"/>
              </a:spcBef>
              <a:spcAft>
                <a:spcPct val="0"/>
              </a:spcAft>
              <a:buClr>
                <a:srgbClr val="CCFFFF"/>
              </a:buClr>
              <a:buFont typeface="Arial" charset="0"/>
              <a:buChar char="–"/>
              <a:defRPr sz="3200">
                <a:solidFill>
                  <a:srgbClr val="FFFFCC"/>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Clr>
                <a:srgbClr val="FFFFFF"/>
              </a:buClr>
              <a:buFont typeface="Wingdings" pitchFamily="2" charset="2"/>
              <a:buNone/>
              <a:defRPr/>
            </a:pPr>
            <a:r>
              <a:rPr lang="en-US" kern="0" dirty="0" smtClean="0">
                <a:solidFill>
                  <a:schemeClr val="tx1"/>
                </a:solidFill>
                <a:latin typeface="Arial"/>
              </a:rPr>
              <a:t>NOV</a:t>
            </a:r>
          </a:p>
        </p:txBody>
      </p:sp>
      <p:sp>
        <p:nvSpPr>
          <p:cNvPr id="9" name="Line 7"/>
          <p:cNvSpPr>
            <a:spLocks noChangeShapeType="1"/>
          </p:cNvSpPr>
          <p:nvPr/>
        </p:nvSpPr>
        <p:spPr bwMode="auto">
          <a:xfrm>
            <a:off x="5105400" y="1971678"/>
            <a:ext cx="1190624" cy="39052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effectLst/>
              <a:uLnTx/>
              <a:uFillTx/>
              <a:latin typeface="Arial" charset="0"/>
            </a:endParaRPr>
          </a:p>
        </p:txBody>
      </p:sp>
      <p:grpSp>
        <p:nvGrpSpPr>
          <p:cNvPr id="25" name="Group 24"/>
          <p:cNvGrpSpPr/>
          <p:nvPr/>
        </p:nvGrpSpPr>
        <p:grpSpPr>
          <a:xfrm>
            <a:off x="1371600" y="2826544"/>
            <a:ext cx="1828800" cy="1204913"/>
            <a:chOff x="4572000" y="2219325"/>
            <a:chExt cx="1828800" cy="1204913"/>
          </a:xfrm>
        </p:grpSpPr>
        <p:sp>
          <p:nvSpPr>
            <p:cNvPr id="6" name="Text Box 4"/>
            <p:cNvSpPr txBox="1">
              <a:spLocks noChangeArrowheads="1"/>
            </p:cNvSpPr>
            <p:nvPr/>
          </p:nvSpPr>
          <p:spPr bwMode="auto">
            <a:xfrm>
              <a:off x="4572000" y="2219325"/>
              <a:ext cx="1828800" cy="3762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0" cap="none" spc="0" normalizeH="0" baseline="0" noProof="0" smtClean="0">
                  <a:ln>
                    <a:noFill/>
                  </a:ln>
                  <a:solidFill>
                    <a:schemeClr val="tx1"/>
                  </a:solidFill>
                  <a:effectLst/>
                  <a:uLnTx/>
                  <a:uFillTx/>
                  <a:latin typeface="Arial" charset="0"/>
                </a:rPr>
                <a:t>Don’t Respond</a:t>
              </a:r>
            </a:p>
          </p:txBody>
        </p:sp>
        <p:sp>
          <p:nvSpPr>
            <p:cNvPr id="10" name="Text Box 8"/>
            <p:cNvSpPr txBox="1">
              <a:spLocks noChangeArrowheads="1"/>
            </p:cNvSpPr>
            <p:nvPr/>
          </p:nvSpPr>
          <p:spPr bwMode="auto">
            <a:xfrm>
              <a:off x="4800600" y="3048000"/>
              <a:ext cx="1066800" cy="3762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0" cap="none" spc="0" normalizeH="0" baseline="0" noProof="0" smtClean="0">
                  <a:ln>
                    <a:noFill/>
                  </a:ln>
                  <a:solidFill>
                    <a:schemeClr val="tx1"/>
                  </a:solidFill>
                  <a:effectLst/>
                  <a:uLnTx/>
                  <a:uFillTx/>
                  <a:latin typeface="Arial" charset="0"/>
                </a:rPr>
                <a:t>DAO</a:t>
              </a:r>
            </a:p>
          </p:txBody>
        </p:sp>
        <p:sp>
          <p:nvSpPr>
            <p:cNvPr id="13" name="Line 11"/>
            <p:cNvSpPr>
              <a:spLocks noChangeShapeType="1"/>
            </p:cNvSpPr>
            <p:nvPr/>
          </p:nvSpPr>
          <p:spPr bwMode="auto">
            <a:xfrm>
              <a:off x="5334000" y="2609850"/>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effectLst/>
                <a:uLnTx/>
                <a:uFillTx/>
                <a:latin typeface="Arial" charset="0"/>
              </a:endParaRPr>
            </a:p>
          </p:txBody>
        </p:sp>
      </p:grpSp>
      <p:sp>
        <p:nvSpPr>
          <p:cNvPr id="14" name="Line 12"/>
          <p:cNvSpPr>
            <a:spLocks noChangeShapeType="1"/>
          </p:cNvSpPr>
          <p:nvPr/>
        </p:nvSpPr>
        <p:spPr bwMode="auto">
          <a:xfrm>
            <a:off x="2257425" y="4114800"/>
            <a:ext cx="1095375" cy="838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effectLst/>
              <a:uLnTx/>
              <a:uFillTx/>
              <a:latin typeface="Arial" charset="0"/>
            </a:endParaRPr>
          </a:p>
        </p:txBody>
      </p:sp>
      <p:grpSp>
        <p:nvGrpSpPr>
          <p:cNvPr id="23" name="Group 22"/>
          <p:cNvGrpSpPr/>
          <p:nvPr/>
        </p:nvGrpSpPr>
        <p:grpSpPr>
          <a:xfrm>
            <a:off x="3352800" y="4872038"/>
            <a:ext cx="2438400" cy="1100138"/>
            <a:chOff x="3048000" y="5029200"/>
            <a:chExt cx="2438400" cy="1100138"/>
          </a:xfrm>
        </p:grpSpPr>
        <p:sp>
          <p:nvSpPr>
            <p:cNvPr id="11" name="Text Box 9"/>
            <p:cNvSpPr txBox="1">
              <a:spLocks noChangeArrowheads="1"/>
            </p:cNvSpPr>
            <p:nvPr/>
          </p:nvSpPr>
          <p:spPr bwMode="auto">
            <a:xfrm>
              <a:off x="3200400" y="5029200"/>
              <a:ext cx="2133600" cy="3762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0" cap="none" spc="0" normalizeH="0" baseline="0" noProof="0" smtClean="0">
                  <a:ln>
                    <a:noFill/>
                  </a:ln>
                  <a:solidFill>
                    <a:schemeClr val="tx1"/>
                  </a:solidFill>
                  <a:effectLst/>
                  <a:uLnTx/>
                  <a:uFillTx/>
                  <a:latin typeface="Arial" charset="0"/>
                </a:rPr>
                <a:t>Circuit Court</a:t>
              </a:r>
            </a:p>
          </p:txBody>
        </p:sp>
        <p:sp>
          <p:nvSpPr>
            <p:cNvPr id="12" name="Text Box 10"/>
            <p:cNvSpPr txBox="1">
              <a:spLocks noChangeArrowheads="1"/>
            </p:cNvSpPr>
            <p:nvPr/>
          </p:nvSpPr>
          <p:spPr bwMode="auto">
            <a:xfrm>
              <a:off x="3048000" y="5753100"/>
              <a:ext cx="2438400" cy="3762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0" cap="none" spc="0" normalizeH="0" baseline="0" noProof="0" smtClean="0">
                  <a:ln>
                    <a:noFill/>
                  </a:ln>
                  <a:solidFill>
                    <a:schemeClr val="tx1"/>
                  </a:solidFill>
                  <a:effectLst/>
                  <a:uLnTx/>
                  <a:uFillTx/>
                  <a:latin typeface="Arial" charset="0"/>
                </a:rPr>
                <a:t>Enforcement</a:t>
              </a:r>
            </a:p>
          </p:txBody>
        </p:sp>
        <p:sp>
          <p:nvSpPr>
            <p:cNvPr id="15" name="Line 13"/>
            <p:cNvSpPr>
              <a:spLocks noChangeShapeType="1"/>
            </p:cNvSpPr>
            <p:nvPr/>
          </p:nvSpPr>
          <p:spPr bwMode="auto">
            <a:xfrm>
              <a:off x="4191000" y="5410200"/>
              <a:ext cx="0" cy="304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effectLst/>
                <a:uLnTx/>
                <a:uFillTx/>
                <a:latin typeface="Arial" charset="0"/>
              </a:endParaRPr>
            </a:p>
          </p:txBody>
        </p:sp>
      </p:grpSp>
      <p:grpSp>
        <p:nvGrpSpPr>
          <p:cNvPr id="3" name="Group 2"/>
          <p:cNvGrpSpPr/>
          <p:nvPr/>
        </p:nvGrpSpPr>
        <p:grpSpPr>
          <a:xfrm>
            <a:off x="5943600" y="2209800"/>
            <a:ext cx="1981200" cy="2662238"/>
            <a:chOff x="5943600" y="2209800"/>
            <a:chExt cx="1981200" cy="2662238"/>
          </a:xfrm>
        </p:grpSpPr>
        <p:sp>
          <p:nvSpPr>
            <p:cNvPr id="7" name="Text Box 5"/>
            <p:cNvSpPr txBox="1">
              <a:spLocks noChangeArrowheads="1"/>
            </p:cNvSpPr>
            <p:nvPr/>
          </p:nvSpPr>
          <p:spPr bwMode="auto">
            <a:xfrm>
              <a:off x="6324600" y="2209800"/>
              <a:ext cx="1219200" cy="3762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0" cap="none" spc="0" normalizeH="0" baseline="0" noProof="0" smtClean="0">
                  <a:ln>
                    <a:noFill/>
                  </a:ln>
                  <a:solidFill>
                    <a:schemeClr val="tx1"/>
                  </a:solidFill>
                  <a:effectLst/>
                  <a:uLnTx/>
                  <a:uFillTx/>
                  <a:latin typeface="Arial" charset="0"/>
                </a:rPr>
                <a:t>Respond</a:t>
              </a:r>
            </a:p>
          </p:txBody>
        </p:sp>
        <p:sp>
          <p:nvSpPr>
            <p:cNvPr id="16" name="Text Box 15"/>
            <p:cNvSpPr txBox="1">
              <a:spLocks noChangeArrowheads="1"/>
            </p:cNvSpPr>
            <p:nvPr/>
          </p:nvSpPr>
          <p:spPr bwMode="auto">
            <a:xfrm>
              <a:off x="6019800" y="3810000"/>
              <a:ext cx="1752600" cy="3762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0" cap="none" spc="0" normalizeH="0" baseline="0" noProof="0" smtClean="0">
                  <a:ln>
                    <a:noFill/>
                  </a:ln>
                  <a:solidFill>
                    <a:schemeClr val="tx1"/>
                  </a:solidFill>
                  <a:effectLst/>
                  <a:uLnTx/>
                  <a:uFillTx/>
                  <a:latin typeface="Arial" charset="0"/>
                </a:rPr>
                <a:t>Hearing - AHO</a:t>
              </a:r>
            </a:p>
          </p:txBody>
        </p:sp>
        <p:sp>
          <p:nvSpPr>
            <p:cNvPr id="17" name="Text Box 16"/>
            <p:cNvSpPr txBox="1">
              <a:spLocks noChangeArrowheads="1"/>
            </p:cNvSpPr>
            <p:nvPr/>
          </p:nvSpPr>
          <p:spPr bwMode="auto">
            <a:xfrm>
              <a:off x="6096000" y="3048000"/>
              <a:ext cx="1676400" cy="3762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0" cap="none" spc="0" normalizeH="0" baseline="0" noProof="0" smtClean="0">
                  <a:ln>
                    <a:noFill/>
                  </a:ln>
                  <a:solidFill>
                    <a:schemeClr val="tx1"/>
                  </a:solidFill>
                  <a:effectLst/>
                  <a:uLnTx/>
                  <a:uFillTx/>
                  <a:latin typeface="Arial" charset="0"/>
                </a:rPr>
                <a:t>Discovery</a:t>
              </a:r>
            </a:p>
          </p:txBody>
        </p:sp>
        <p:sp>
          <p:nvSpPr>
            <p:cNvPr id="18" name="Text Box 17"/>
            <p:cNvSpPr txBox="1">
              <a:spLocks noChangeArrowheads="1"/>
            </p:cNvSpPr>
            <p:nvPr/>
          </p:nvSpPr>
          <p:spPr bwMode="auto">
            <a:xfrm>
              <a:off x="5943600" y="4495800"/>
              <a:ext cx="1981200" cy="3762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bg1"/>
                </a:buClr>
                <a:buChar char="•"/>
                <a:defRPr sz="3600">
                  <a:solidFill>
                    <a:srgbClr val="FFFF8D"/>
                  </a:solidFill>
                  <a:latin typeface="Arial" charset="0"/>
                </a:defRPr>
              </a:lvl1pPr>
              <a:lvl2pPr marL="742950" indent="-285750" algn="l" eaLnBrk="0" hangingPunct="0">
                <a:spcBef>
                  <a:spcPct val="20000"/>
                </a:spcBef>
                <a:buClr>
                  <a:srgbClr val="CCFFFF"/>
                </a:buClr>
                <a:buFont typeface="Arial" charset="0"/>
                <a:buChar char="–"/>
                <a:defRPr sz="3200">
                  <a:solidFill>
                    <a:srgbClr val="FFFFCC"/>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0" cap="none" spc="0" normalizeH="0" baseline="0" noProof="0" smtClean="0">
                  <a:ln>
                    <a:noFill/>
                  </a:ln>
                  <a:solidFill>
                    <a:schemeClr val="tx1"/>
                  </a:solidFill>
                  <a:effectLst/>
                  <a:uLnTx/>
                  <a:uFillTx/>
                  <a:latin typeface="Arial" charset="0"/>
                </a:rPr>
                <a:t>Full Commission</a:t>
              </a:r>
            </a:p>
          </p:txBody>
        </p:sp>
        <p:sp>
          <p:nvSpPr>
            <p:cNvPr id="19" name="Line 20"/>
            <p:cNvSpPr>
              <a:spLocks noChangeShapeType="1"/>
            </p:cNvSpPr>
            <p:nvPr/>
          </p:nvSpPr>
          <p:spPr bwMode="auto">
            <a:xfrm>
              <a:off x="6858000" y="2590800"/>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effectLst/>
                <a:uLnTx/>
                <a:uFillTx/>
                <a:latin typeface="Arial" charset="0"/>
              </a:endParaRPr>
            </a:p>
          </p:txBody>
        </p:sp>
        <p:sp>
          <p:nvSpPr>
            <p:cNvPr id="20" name="Line 21"/>
            <p:cNvSpPr>
              <a:spLocks noChangeShapeType="1"/>
            </p:cNvSpPr>
            <p:nvPr/>
          </p:nvSpPr>
          <p:spPr bwMode="auto">
            <a:xfrm>
              <a:off x="6858000" y="3429000"/>
              <a:ext cx="0" cy="304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effectLst/>
                <a:uLnTx/>
                <a:uFillTx/>
                <a:latin typeface="Arial" charset="0"/>
              </a:endParaRPr>
            </a:p>
          </p:txBody>
        </p:sp>
        <p:sp>
          <p:nvSpPr>
            <p:cNvPr id="21" name="Line 22"/>
            <p:cNvSpPr>
              <a:spLocks noChangeShapeType="1"/>
            </p:cNvSpPr>
            <p:nvPr/>
          </p:nvSpPr>
          <p:spPr bwMode="auto">
            <a:xfrm>
              <a:off x="6934200" y="4191000"/>
              <a:ext cx="0" cy="304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effectLst/>
                <a:uLnTx/>
                <a:uFillTx/>
                <a:latin typeface="Arial" charset="0"/>
              </a:endParaRPr>
            </a:p>
          </p:txBody>
        </p:sp>
      </p:grpSp>
      <p:sp>
        <p:nvSpPr>
          <p:cNvPr id="22" name="Line 23"/>
          <p:cNvSpPr>
            <a:spLocks noChangeShapeType="1"/>
          </p:cNvSpPr>
          <p:nvPr/>
        </p:nvSpPr>
        <p:spPr bwMode="auto">
          <a:xfrm flipH="1">
            <a:off x="5648325" y="4924425"/>
            <a:ext cx="838200" cy="228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effectLst/>
              <a:uLnTx/>
              <a:uFillTx/>
              <a:latin typeface="Arial" charset="0"/>
            </a:endParaRPr>
          </a:p>
        </p:txBody>
      </p:sp>
      <p:sp>
        <p:nvSpPr>
          <p:cNvPr id="24" name="Line 7"/>
          <p:cNvSpPr>
            <a:spLocks noChangeShapeType="1"/>
          </p:cNvSpPr>
          <p:nvPr/>
        </p:nvSpPr>
        <p:spPr bwMode="auto">
          <a:xfrm flipH="1">
            <a:off x="2895600" y="1971678"/>
            <a:ext cx="1114424" cy="69532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effectLst/>
              <a:uLnTx/>
              <a:uFillTx/>
              <a:latin typeface="Arial" charset="0"/>
            </a:endParaRPr>
          </a:p>
        </p:txBody>
      </p:sp>
    </p:spTree>
    <p:extLst>
      <p:ext uri="{BB962C8B-B14F-4D97-AF65-F5344CB8AC3E}">
        <p14:creationId xmlns:p14="http://schemas.microsoft.com/office/powerpoint/2010/main" val="2513075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dirty="0" smtClean="0">
                <a:solidFill>
                  <a:schemeClr val="tx1"/>
                </a:solidFill>
              </a:rPr>
              <a:t>Supplemental Environmental Project (SEP)</a:t>
            </a:r>
            <a:endParaRPr lang="en-US" dirty="0">
              <a:solidFill>
                <a:schemeClr val="tx1"/>
              </a:solidFill>
            </a:endParaRPr>
          </a:p>
        </p:txBody>
      </p:sp>
      <p:sp>
        <p:nvSpPr>
          <p:cNvPr id="3" name="Content Placeholder 2"/>
          <p:cNvSpPr>
            <a:spLocks noGrp="1"/>
          </p:cNvSpPr>
          <p:nvPr>
            <p:ph sz="quarter" idx="13"/>
          </p:nvPr>
        </p:nvSpPr>
        <p:spPr>
          <a:xfrm>
            <a:off x="457200" y="1828800"/>
            <a:ext cx="8305800" cy="4267200"/>
          </a:xfrm>
        </p:spPr>
        <p:txBody>
          <a:bodyPr>
            <a:normAutofit/>
          </a:bodyPr>
          <a:lstStyle/>
          <a:p>
            <a:r>
              <a:rPr lang="en-US" altLang="en-US" dirty="0"/>
              <a:t>An in-kind service or cash contribution to a project designed to advance environmental interests and which a </a:t>
            </a:r>
            <a:r>
              <a:rPr lang="en-US" altLang="en-US" dirty="0" smtClean="0"/>
              <a:t>Person agrees </a:t>
            </a:r>
            <a:r>
              <a:rPr lang="en-US" altLang="en-US" dirty="0"/>
              <a:t>to perform in partial settlement of an enforcement action, but which the Person is not otherwise legally required to perform, and retains no monetary benefit. </a:t>
            </a:r>
          </a:p>
          <a:p>
            <a:endParaRPr lang="en-US" altLang="en-US" dirty="0"/>
          </a:p>
          <a:p>
            <a:endParaRPr lang="en-US" dirty="0"/>
          </a:p>
        </p:txBody>
      </p:sp>
    </p:spTree>
    <p:extLst>
      <p:ext uri="{BB962C8B-B14F-4D97-AF65-F5344CB8AC3E}">
        <p14:creationId xmlns:p14="http://schemas.microsoft.com/office/powerpoint/2010/main" val="1625745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r>
              <a:rPr lang="en-US" dirty="0">
                <a:solidFill>
                  <a:schemeClr val="tx1"/>
                </a:solidFill>
              </a:rPr>
              <a:t>State Government </a:t>
            </a:r>
            <a:r>
              <a:rPr lang="en-US" dirty="0" smtClean="0">
                <a:solidFill>
                  <a:schemeClr val="tx1"/>
                </a:solidFill>
              </a:rPr>
              <a:t>Clerkships</a:t>
            </a:r>
            <a:endParaRPr lang="en-US" dirty="0">
              <a:solidFill>
                <a:schemeClr val="tx1"/>
              </a:solidFill>
            </a:endParaRPr>
          </a:p>
        </p:txBody>
      </p:sp>
      <p:sp>
        <p:nvSpPr>
          <p:cNvPr id="7" name="Content Placeholder 2"/>
          <p:cNvSpPr>
            <a:spLocks noGrp="1"/>
          </p:cNvSpPr>
          <p:nvPr>
            <p:ph sz="quarter" idx="13"/>
          </p:nvPr>
        </p:nvSpPr>
        <p:spPr>
          <a:xfrm>
            <a:off x="457200" y="1600200"/>
            <a:ext cx="8305800" cy="3981450"/>
          </a:xfrm>
        </p:spPr>
        <p:txBody>
          <a:bodyPr>
            <a:normAutofit/>
          </a:bodyPr>
          <a:lstStyle/>
          <a:p>
            <a:r>
              <a:rPr lang="en-US" dirty="0"/>
              <a:t>ADEQ usually has a clerkship offered in the fall and spring </a:t>
            </a:r>
            <a:r>
              <a:rPr lang="en-US" dirty="0" smtClean="0"/>
              <a:t>semesters</a:t>
            </a:r>
          </a:p>
          <a:p>
            <a:endParaRPr lang="en-US" sz="1100" dirty="0" smtClean="0"/>
          </a:p>
          <a:p>
            <a:r>
              <a:rPr lang="en-US" dirty="0" smtClean="0"/>
              <a:t>Clerkships </a:t>
            </a:r>
            <a:r>
              <a:rPr lang="en-US" dirty="0"/>
              <a:t>are coordinated through the law school’s externship program </a:t>
            </a:r>
            <a:r>
              <a:rPr lang="en-US" dirty="0" smtClean="0"/>
              <a:t/>
            </a:r>
            <a:br>
              <a:rPr lang="en-US" dirty="0" smtClean="0"/>
            </a:br>
            <a:r>
              <a:rPr lang="en-US" dirty="0" smtClean="0"/>
              <a:t>(Kelly </a:t>
            </a:r>
            <a:r>
              <a:rPr lang="en-US" dirty="0"/>
              <a:t>Terry</a:t>
            </a:r>
            <a:r>
              <a:rPr lang="en-US" dirty="0" smtClean="0"/>
              <a:t>) </a:t>
            </a:r>
            <a:endParaRPr lang="en-US" dirty="0"/>
          </a:p>
          <a:p>
            <a:endParaRPr lang="en-US" dirty="0"/>
          </a:p>
        </p:txBody>
      </p:sp>
    </p:spTree>
    <p:extLst>
      <p:ext uri="{BB962C8B-B14F-4D97-AF65-F5344CB8AC3E}">
        <p14:creationId xmlns:p14="http://schemas.microsoft.com/office/powerpoint/2010/main" val="1999303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r>
              <a:rPr lang="en-US" dirty="0">
                <a:solidFill>
                  <a:schemeClr val="tx1"/>
                </a:solidFill>
              </a:rPr>
              <a:t>State Government </a:t>
            </a:r>
            <a:r>
              <a:rPr lang="en-US" dirty="0" smtClean="0">
                <a:solidFill>
                  <a:schemeClr val="tx1"/>
                </a:solidFill>
              </a:rPr>
              <a:t>Clerkship</a:t>
            </a:r>
            <a:endParaRPr lang="en-US" dirty="0">
              <a:solidFill>
                <a:schemeClr val="tx1"/>
              </a:solidFill>
            </a:endParaRPr>
          </a:p>
        </p:txBody>
      </p:sp>
      <p:sp>
        <p:nvSpPr>
          <p:cNvPr id="7" name="Content Placeholder 2"/>
          <p:cNvSpPr>
            <a:spLocks noGrp="1"/>
          </p:cNvSpPr>
          <p:nvPr>
            <p:ph sz="quarter" idx="13"/>
          </p:nvPr>
        </p:nvSpPr>
        <p:spPr>
          <a:xfrm>
            <a:off x="457200" y="1447800"/>
            <a:ext cx="8305800" cy="4648200"/>
          </a:xfrm>
        </p:spPr>
        <p:txBody>
          <a:bodyPr>
            <a:normAutofit fontScale="85000" lnSpcReduction="20000"/>
          </a:bodyPr>
          <a:lstStyle/>
          <a:p>
            <a:pPr marL="0" indent="0">
              <a:buNone/>
            </a:pPr>
            <a:r>
              <a:rPr lang="en-US" dirty="0" smtClean="0"/>
              <a:t>Benefits </a:t>
            </a:r>
            <a:r>
              <a:rPr lang="en-US" dirty="0"/>
              <a:t>of </a:t>
            </a:r>
            <a:r>
              <a:rPr lang="en-US" dirty="0" smtClean="0"/>
              <a:t>clerking:</a:t>
            </a:r>
          </a:p>
          <a:p>
            <a:pPr marL="0" indent="0">
              <a:buNone/>
            </a:pPr>
            <a:endParaRPr lang="en-US" sz="1100" dirty="0" smtClean="0"/>
          </a:p>
          <a:p>
            <a:r>
              <a:rPr lang="en-US" dirty="0" smtClean="0"/>
              <a:t>Usually one-on-one </a:t>
            </a:r>
            <a:r>
              <a:rPr lang="en-US" dirty="0"/>
              <a:t>mentor with </a:t>
            </a:r>
            <a:r>
              <a:rPr lang="en-US" dirty="0" smtClean="0"/>
              <a:t>attorney</a:t>
            </a:r>
          </a:p>
          <a:p>
            <a:r>
              <a:rPr lang="en-US" dirty="0" smtClean="0"/>
              <a:t>Included </a:t>
            </a:r>
            <a:r>
              <a:rPr lang="en-US" dirty="0"/>
              <a:t>in staff </a:t>
            </a:r>
            <a:r>
              <a:rPr lang="en-US" dirty="0" smtClean="0"/>
              <a:t>and client meetings</a:t>
            </a:r>
          </a:p>
          <a:p>
            <a:r>
              <a:rPr lang="en-US" dirty="0" smtClean="0"/>
              <a:t>Diverse assignments</a:t>
            </a:r>
          </a:p>
          <a:p>
            <a:r>
              <a:rPr lang="en-US" dirty="0" smtClean="0"/>
              <a:t>Feedback </a:t>
            </a:r>
            <a:r>
              <a:rPr lang="en-US" dirty="0"/>
              <a:t>on work </a:t>
            </a:r>
            <a:r>
              <a:rPr lang="en-US" dirty="0" smtClean="0"/>
              <a:t>product</a:t>
            </a:r>
          </a:p>
          <a:p>
            <a:r>
              <a:rPr lang="en-US" dirty="0"/>
              <a:t>Hours</a:t>
            </a:r>
          </a:p>
          <a:p>
            <a:r>
              <a:rPr lang="en-US" dirty="0"/>
              <a:t>Holidays</a:t>
            </a:r>
          </a:p>
          <a:p>
            <a:r>
              <a:rPr lang="en-US" dirty="0"/>
              <a:t>Rarely “billing”</a:t>
            </a:r>
          </a:p>
          <a:p>
            <a:r>
              <a:rPr lang="en-US" dirty="0"/>
              <a:t>Public Service Loan Forgiveness as</a:t>
            </a:r>
            <a:br>
              <a:rPr lang="en-US" dirty="0"/>
            </a:br>
            <a:r>
              <a:rPr lang="en-US" dirty="0"/>
              <a:t>part of College Cost Reduction and Access Act of </a:t>
            </a:r>
            <a:r>
              <a:rPr lang="en-US" dirty="0" smtClean="0"/>
              <a:t>2007</a:t>
            </a:r>
          </a:p>
          <a:p>
            <a:endParaRPr lang="en-US" dirty="0"/>
          </a:p>
        </p:txBody>
      </p:sp>
    </p:spTree>
    <p:extLst>
      <p:ext uri="{BB962C8B-B14F-4D97-AF65-F5344CB8AC3E}">
        <p14:creationId xmlns:p14="http://schemas.microsoft.com/office/powerpoint/2010/main" val="27207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782762"/>
          </a:xfrm>
        </p:spPr>
        <p:txBody>
          <a:bodyPr>
            <a:normAutofit/>
          </a:bodyPr>
          <a:lstStyle/>
          <a:p>
            <a:r>
              <a:rPr lang="en-US" dirty="0" smtClean="0">
                <a:solidFill>
                  <a:schemeClr val="tx1"/>
                </a:solidFill>
              </a:rPr>
              <a:t>Questions?</a:t>
            </a:r>
            <a:endParaRPr lang="en-US" dirty="0">
              <a:solidFill>
                <a:schemeClr val="tx1"/>
              </a:solidFill>
            </a:endParaRPr>
          </a:p>
        </p:txBody>
      </p:sp>
      <p:sp>
        <p:nvSpPr>
          <p:cNvPr id="4" name="Content Placeholder 2"/>
          <p:cNvSpPr>
            <a:spLocks noGrp="1"/>
          </p:cNvSpPr>
          <p:nvPr>
            <p:ph sz="quarter" idx="13"/>
          </p:nvPr>
        </p:nvSpPr>
        <p:spPr>
          <a:xfrm>
            <a:off x="457200" y="3009900"/>
            <a:ext cx="8305800" cy="2571750"/>
          </a:xfrm>
          <a:prstGeom prst="rect">
            <a:avLst/>
          </a:prstGeom>
        </p:spPr>
        <p:txBody>
          <a:bodyPr/>
          <a:lstStyle/>
          <a:p>
            <a:pPr marL="0" indent="0" algn="ctr">
              <a:buNone/>
            </a:pPr>
            <a:r>
              <a:rPr lang="en-US" sz="4400" b="1" dirty="0" smtClean="0"/>
              <a:t>Stuart Spencer</a:t>
            </a:r>
          </a:p>
          <a:p>
            <a:pPr marL="0" indent="0" algn="ctr">
              <a:buNone/>
            </a:pPr>
            <a:r>
              <a:rPr lang="en-US" dirty="0" smtClean="0"/>
              <a:t>Office of Air Quality</a:t>
            </a:r>
          </a:p>
          <a:p>
            <a:pPr marL="0" indent="0" algn="ctr">
              <a:buNone/>
            </a:pPr>
            <a:r>
              <a:rPr lang="en-US" dirty="0" smtClean="0"/>
              <a:t>501.682.0750</a:t>
            </a:r>
          </a:p>
          <a:p>
            <a:pPr marL="0" indent="0" algn="ctr">
              <a:buNone/>
            </a:pPr>
            <a:r>
              <a:rPr lang="en-US" dirty="0" smtClean="0"/>
              <a:t>spencer@adeq.state.ar.us</a:t>
            </a:r>
          </a:p>
          <a:p>
            <a:pPr marL="0" indent="0" algn="ctr">
              <a:buNone/>
            </a:pPr>
            <a:endParaRPr lang="en-US" dirty="0"/>
          </a:p>
          <a:p>
            <a:pPr marL="0" indent="0" algn="ctr">
              <a:buNone/>
            </a:pPr>
            <a:endParaRPr lang="en-US" dirty="0" smtClean="0"/>
          </a:p>
          <a:p>
            <a:endParaRPr lang="en-US"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67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11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From EPA to ADEQ</a:t>
            </a:r>
          </a:p>
        </p:txBody>
      </p:sp>
      <p:sp>
        <p:nvSpPr>
          <p:cNvPr id="4" name="Content Placeholder 3"/>
          <p:cNvSpPr>
            <a:spLocks noGrp="1"/>
          </p:cNvSpPr>
          <p:nvPr>
            <p:ph sz="quarter" idx="13"/>
          </p:nvPr>
        </p:nvSpPr>
        <p:spPr>
          <a:xfrm>
            <a:off x="457200" y="3048000"/>
            <a:ext cx="8305800" cy="2533650"/>
          </a:xfrm>
        </p:spPr>
        <p:txBody>
          <a:bodyPr/>
          <a:lstStyle/>
          <a:p>
            <a:pPr marL="0" indent="0">
              <a:buNone/>
            </a:pPr>
            <a:r>
              <a:rPr lang="en-US" dirty="0" smtClean="0"/>
              <a:t>EPA can delegate to states:</a:t>
            </a:r>
          </a:p>
          <a:p>
            <a:r>
              <a:rPr lang="en-US" dirty="0" smtClean="0"/>
              <a:t>Authority</a:t>
            </a:r>
          </a:p>
          <a:p>
            <a:r>
              <a:rPr lang="en-US" dirty="0" smtClean="0"/>
              <a:t>Funding</a:t>
            </a:r>
          </a:p>
          <a:p>
            <a:r>
              <a:rPr lang="en-US" dirty="0" smtClean="0"/>
              <a:t>Responsibility</a:t>
            </a:r>
            <a:endParaRPr lang="en-US" dirty="0"/>
          </a:p>
        </p:txBody>
      </p:sp>
      <p:grpSp>
        <p:nvGrpSpPr>
          <p:cNvPr id="6" name="Group 5"/>
          <p:cNvGrpSpPr/>
          <p:nvPr/>
        </p:nvGrpSpPr>
        <p:grpSpPr>
          <a:xfrm>
            <a:off x="812722" y="1300518"/>
            <a:ext cx="7518557" cy="1595082"/>
            <a:chOff x="987831" y="4114800"/>
            <a:chExt cx="7518557" cy="1595082"/>
          </a:xfrm>
        </p:grpSpPr>
        <p:sp>
          <p:nvSpPr>
            <p:cNvPr id="7" name="AutoShape 460"/>
            <p:cNvSpPr>
              <a:spLocks noChangeArrowheads="1"/>
            </p:cNvSpPr>
            <p:nvPr/>
          </p:nvSpPr>
          <p:spPr bwMode="auto">
            <a:xfrm>
              <a:off x="2971800" y="4373170"/>
              <a:ext cx="2362200" cy="838200"/>
            </a:xfrm>
            <a:prstGeom prst="rightArrow">
              <a:avLst>
                <a:gd name="adj1" fmla="val 50000"/>
                <a:gd name="adj2" fmla="val 79545"/>
              </a:avLst>
            </a:prstGeom>
            <a:solidFill>
              <a:srgbClr val="92D050"/>
            </a:solidFill>
            <a:ln w="9525">
              <a:solidFill>
                <a:schemeClr val="tx1"/>
              </a:solidFill>
              <a:miter lim="800000"/>
              <a:headEnd/>
              <a:tailEnd/>
            </a:ln>
            <a:effectLst/>
            <a:extLst/>
          </p:spPr>
          <p:txBody>
            <a:bodyPr wrap="none" anchor="ctr"/>
            <a:lstStyle/>
            <a:p>
              <a:endParaRPr lang="en-US"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831" y="4114800"/>
              <a:ext cx="1595082" cy="159508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373170"/>
              <a:ext cx="2943788" cy="1071374"/>
            </a:xfrm>
            <a:prstGeom prst="rect">
              <a:avLst/>
            </a:prstGeom>
          </p:spPr>
        </p:pic>
      </p:grpSp>
    </p:spTree>
    <p:extLst>
      <p:ext uri="{BB962C8B-B14F-4D97-AF65-F5344CB8AC3E}">
        <p14:creationId xmlns:p14="http://schemas.microsoft.com/office/powerpoint/2010/main" val="320088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From EPA to ADEQ</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0" y="1600200"/>
            <a:ext cx="4673600" cy="3505200"/>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sz="quarter" idx="13"/>
          </p:nvPr>
        </p:nvSpPr>
        <p:spPr>
          <a:xfrm>
            <a:off x="228600" y="1600200"/>
            <a:ext cx="3962400" cy="3981450"/>
          </a:xfrm>
          <a:solidFill>
            <a:srgbClr val="FFFFFF">
              <a:alpha val="65098"/>
            </a:srgbClr>
          </a:solidFill>
        </p:spPr>
        <p:txBody>
          <a:bodyPr/>
          <a:lstStyle/>
          <a:p>
            <a:pPr marL="0" indent="0">
              <a:buNone/>
            </a:pPr>
            <a:r>
              <a:rPr lang="en-US" dirty="0"/>
              <a:t>Delegated states </a:t>
            </a:r>
            <a:r>
              <a:rPr lang="en-US" dirty="0" smtClean="0"/>
              <a:t>must:</a:t>
            </a:r>
          </a:p>
          <a:p>
            <a:r>
              <a:rPr lang="en-US" dirty="0" smtClean="0"/>
              <a:t>Enact regulations</a:t>
            </a:r>
          </a:p>
          <a:p>
            <a:r>
              <a:rPr lang="en-US" dirty="0" smtClean="0"/>
              <a:t>Enforce regulations</a:t>
            </a:r>
          </a:p>
          <a:p>
            <a:r>
              <a:rPr lang="en-US" dirty="0" smtClean="0"/>
              <a:t>Fund programs</a:t>
            </a:r>
          </a:p>
          <a:p>
            <a:endParaRPr lang="en-US" dirty="0" smtClean="0"/>
          </a:p>
          <a:p>
            <a:endParaRPr lang="en-US" dirty="0"/>
          </a:p>
        </p:txBody>
      </p:sp>
    </p:spTree>
    <p:extLst>
      <p:ext uri="{BB962C8B-B14F-4D97-AF65-F5344CB8AC3E}">
        <p14:creationId xmlns:p14="http://schemas.microsoft.com/office/powerpoint/2010/main" val="4163873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77962"/>
          </a:xfrm>
        </p:spPr>
        <p:txBody>
          <a:bodyPr>
            <a:normAutofit/>
          </a:bodyPr>
          <a:lstStyle/>
          <a:p>
            <a:r>
              <a:rPr lang="en-US" dirty="0" smtClean="0">
                <a:solidFill>
                  <a:schemeClr val="tx1"/>
                </a:solidFill>
              </a:rPr>
              <a:t>Role of the States in</a:t>
            </a:r>
            <a:br>
              <a:rPr lang="en-US" dirty="0" smtClean="0">
                <a:solidFill>
                  <a:schemeClr val="tx1"/>
                </a:solidFill>
              </a:rPr>
            </a:br>
            <a:r>
              <a:rPr lang="en-US" dirty="0" smtClean="0">
                <a:solidFill>
                  <a:schemeClr val="tx1"/>
                </a:solidFill>
              </a:rPr>
              <a:t>Protecting </a:t>
            </a:r>
            <a:r>
              <a:rPr lang="en-US" dirty="0">
                <a:solidFill>
                  <a:schemeClr val="tx1"/>
                </a:solidFill>
              </a:rPr>
              <a:t>the Environment</a:t>
            </a:r>
          </a:p>
        </p:txBody>
      </p:sp>
      <p:sp>
        <p:nvSpPr>
          <p:cNvPr id="3" name="Content Placeholder 2"/>
          <p:cNvSpPr>
            <a:spLocks noGrp="1"/>
          </p:cNvSpPr>
          <p:nvPr>
            <p:ph sz="quarter" idx="13"/>
          </p:nvPr>
        </p:nvSpPr>
        <p:spPr>
          <a:xfrm>
            <a:off x="457200" y="1828800"/>
            <a:ext cx="8534400" cy="4267200"/>
          </a:xfrm>
        </p:spPr>
        <p:txBody>
          <a:bodyPr>
            <a:normAutofit fontScale="92500" lnSpcReduction="10000"/>
          </a:bodyPr>
          <a:lstStyle/>
          <a:p>
            <a:r>
              <a:rPr lang="en-US" dirty="0" smtClean="0"/>
              <a:t>Co-regulators </a:t>
            </a:r>
            <a:r>
              <a:rPr lang="en-US" dirty="0"/>
              <a:t>with the U.S. </a:t>
            </a:r>
            <a:r>
              <a:rPr lang="en-US" dirty="0" smtClean="0"/>
              <a:t>EPA in a national system of environmental protection: “cooperative federalism”</a:t>
            </a:r>
          </a:p>
          <a:p>
            <a:endParaRPr lang="en-US" sz="1100" dirty="0" smtClean="0"/>
          </a:p>
          <a:p>
            <a:r>
              <a:rPr lang="en-US" dirty="0" smtClean="0"/>
              <a:t>State agencies and U.S. EPA play complementary roles in this national system </a:t>
            </a:r>
          </a:p>
          <a:p>
            <a:endParaRPr lang="en-US" sz="1100" dirty="0" smtClean="0"/>
          </a:p>
          <a:p>
            <a:r>
              <a:rPr lang="en-US" dirty="0" smtClean="0"/>
              <a:t>States implement 96.5% of federal </a:t>
            </a:r>
            <a:r>
              <a:rPr lang="en-US" dirty="0"/>
              <a:t>programs that can be delegated to the </a:t>
            </a:r>
            <a:r>
              <a:rPr lang="en-US" dirty="0" smtClean="0"/>
              <a:t>states</a:t>
            </a:r>
            <a:endParaRPr lang="en-US" dirty="0"/>
          </a:p>
        </p:txBody>
      </p:sp>
    </p:spTree>
    <p:extLst>
      <p:ext uri="{BB962C8B-B14F-4D97-AF65-F5344CB8AC3E}">
        <p14:creationId xmlns:p14="http://schemas.microsoft.com/office/powerpoint/2010/main" val="1593006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solidFill>
                  <a:schemeClr val="tx1"/>
                </a:solidFill>
              </a:rPr>
              <a:t>State’s Role</a:t>
            </a:r>
            <a:endParaRPr lang="en-US" dirty="0">
              <a:solidFill>
                <a:schemeClr val="tx1"/>
              </a:solidFill>
            </a:endParaRPr>
          </a:p>
        </p:txBody>
      </p:sp>
      <p:sp>
        <p:nvSpPr>
          <p:cNvPr id="3" name="Content Placeholder 2"/>
          <p:cNvSpPr>
            <a:spLocks noGrp="1"/>
          </p:cNvSpPr>
          <p:nvPr>
            <p:ph sz="quarter" idx="13"/>
          </p:nvPr>
        </p:nvSpPr>
        <p:spPr>
          <a:xfrm>
            <a:off x="228600" y="1219200"/>
            <a:ext cx="8763000" cy="4876800"/>
          </a:xfrm>
        </p:spPr>
        <p:txBody>
          <a:bodyPr>
            <a:normAutofit fontScale="85000" lnSpcReduction="10000"/>
          </a:bodyPr>
          <a:lstStyle/>
          <a:p>
            <a:r>
              <a:rPr lang="en-US" dirty="0" smtClean="0"/>
              <a:t>State agencies conduct more than 90% of environmental </a:t>
            </a:r>
            <a:r>
              <a:rPr lang="en-US" dirty="0"/>
              <a:t>inspections, enforcement, and environmental data </a:t>
            </a:r>
            <a:r>
              <a:rPr lang="en-US" dirty="0" smtClean="0"/>
              <a:t>collection, and issue </a:t>
            </a:r>
            <a:r>
              <a:rPr lang="en-US" dirty="0"/>
              <a:t>a similar amount of all </a:t>
            </a:r>
            <a:r>
              <a:rPr lang="en-US" dirty="0" smtClean="0"/>
              <a:t>environmental permits</a:t>
            </a:r>
          </a:p>
          <a:p>
            <a:endParaRPr lang="en-US" sz="1100" dirty="0"/>
          </a:p>
          <a:p>
            <a:r>
              <a:rPr lang="en-US" dirty="0" smtClean="0"/>
              <a:t>Supply </a:t>
            </a:r>
            <a:r>
              <a:rPr lang="en-US" dirty="0"/>
              <a:t>most of the funding </a:t>
            </a:r>
            <a:r>
              <a:rPr lang="en-US" dirty="0" smtClean="0"/>
              <a:t>for delegated </a:t>
            </a:r>
            <a:r>
              <a:rPr lang="en-US" dirty="0"/>
              <a:t>federal programs </a:t>
            </a:r>
            <a:r>
              <a:rPr lang="en-US" dirty="0" smtClean="0"/>
              <a:t>implementation (typically </a:t>
            </a:r>
            <a:r>
              <a:rPr lang="en-US" dirty="0"/>
              <a:t>80% of </a:t>
            </a:r>
            <a:r>
              <a:rPr lang="en-US" dirty="0" smtClean="0"/>
              <a:t>actual cost)</a:t>
            </a:r>
          </a:p>
          <a:p>
            <a:endParaRPr lang="en-US" sz="1300" dirty="0" smtClean="0"/>
          </a:p>
          <a:p>
            <a:r>
              <a:rPr lang="en-US" altLang="en-US" dirty="0"/>
              <a:t>States are concerned about the increasing workload that is being asked of </a:t>
            </a:r>
            <a:r>
              <a:rPr lang="en-US" altLang="en-US" dirty="0" smtClean="0"/>
              <a:t>them coming </a:t>
            </a:r>
            <a:r>
              <a:rPr lang="en-US" altLang="en-US" dirty="0"/>
              <a:t>at a time when federal funding support for states is </a:t>
            </a:r>
            <a:r>
              <a:rPr lang="en-US" altLang="en-US" dirty="0" smtClean="0"/>
              <a:t>declining</a:t>
            </a:r>
            <a:endParaRPr lang="en-US" altLang="en-US" dirty="0"/>
          </a:p>
          <a:p>
            <a:endParaRPr lang="en-US" dirty="0"/>
          </a:p>
        </p:txBody>
      </p:sp>
    </p:spTree>
    <p:extLst>
      <p:ext uri="{BB962C8B-B14F-4D97-AF65-F5344CB8AC3E}">
        <p14:creationId xmlns:p14="http://schemas.microsoft.com/office/powerpoint/2010/main" val="2282847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Local </a:t>
            </a:r>
            <a:r>
              <a:rPr lang="en-US" dirty="0" smtClean="0">
                <a:solidFill>
                  <a:schemeClr val="tx1"/>
                </a:solidFill>
              </a:rPr>
              <a:t>Control</a:t>
            </a:r>
            <a:endParaRPr lang="en-US" dirty="0">
              <a:solidFill>
                <a:schemeClr val="tx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0289" b="29638"/>
          <a:stretch/>
        </p:blipFill>
        <p:spPr>
          <a:xfrm>
            <a:off x="381000" y="3084574"/>
            <a:ext cx="4191000" cy="778509"/>
          </a:xfrm>
          <a:prstGeom prst="rect">
            <a:avLst/>
          </a:prstGeom>
        </p:spPr>
      </p:pic>
      <p:pic>
        <p:nvPicPr>
          <p:cNvPr id="10" name="Content Placeholder 9"/>
          <p:cNvPicPr>
            <a:picLocks noGrp="1" noChangeAspect="1"/>
          </p:cNvPicPr>
          <p:nvPr>
            <p:ph sz="quarter" idx="13"/>
          </p:nvPr>
        </p:nvPicPr>
        <p:blipFill>
          <a:blip r:embed="rId4">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401759" y="1532302"/>
            <a:ext cx="4861949" cy="4191000"/>
          </a:xfr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6515"/>
          <a:stretch/>
        </p:blipFill>
        <p:spPr>
          <a:xfrm>
            <a:off x="4876800" y="2057400"/>
            <a:ext cx="2815284" cy="2554072"/>
          </a:xfrm>
          <a:prstGeom prst="rect">
            <a:avLst/>
          </a:prstGeom>
          <a:ln>
            <a:noFill/>
          </a:ln>
          <a:effectLst>
            <a:outerShdw blurRad="190500" algn="tl" rotWithShape="0">
              <a:srgbClr val="000000">
                <a:alpha val="70000"/>
              </a:srgbClr>
            </a:outerShdw>
          </a:effectLst>
        </p:spPr>
      </p:pic>
      <p:pic>
        <p:nvPicPr>
          <p:cNvPr id="1026" name="Picture 2" descr="C:\Users\gardnerr\Desktop\ADEQ-Logo-Air-Gray.png"/>
          <p:cNvPicPr>
            <a:picLocks noChangeAspect="1" noChangeArrowheads="1"/>
          </p:cNvPicPr>
          <p:nvPr/>
        </p:nvPicPr>
        <p:blipFill rotWithShape="1">
          <a:blip r:embed="rId6">
            <a:extLst>
              <a:ext uri="{28A0092B-C50C-407E-A947-70E740481C1C}">
                <a14:useLocalDpi xmlns:a14="http://schemas.microsoft.com/office/drawing/2010/main" val="0"/>
              </a:ext>
            </a:extLst>
          </a:blip>
          <a:srcRect r="36651" b="50000"/>
          <a:stretch/>
        </p:blipFill>
        <p:spPr bwMode="auto">
          <a:xfrm>
            <a:off x="228600" y="2057400"/>
            <a:ext cx="4116750" cy="118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481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54162"/>
          </a:xfrm>
        </p:spPr>
        <p:txBody>
          <a:bodyPr>
            <a:normAutofit fontScale="90000"/>
          </a:bodyPr>
          <a:lstStyle/>
          <a:p>
            <a:r>
              <a:rPr lang="en-US" dirty="0">
                <a:solidFill>
                  <a:schemeClr val="tx1"/>
                </a:solidFill>
              </a:rPr>
              <a:t>Program Delegation </a:t>
            </a:r>
            <a:r>
              <a:rPr lang="en-US" dirty="0" smtClean="0">
                <a:solidFill>
                  <a:schemeClr val="tx1"/>
                </a:solidFill>
              </a:rPr>
              <a:t>in Arkansas</a:t>
            </a:r>
            <a:r>
              <a:rPr lang="en-US" dirty="0"/>
              <a:t/>
            </a:r>
            <a:br>
              <a:rPr lang="en-US" dirty="0"/>
            </a:br>
            <a:r>
              <a:rPr lang="en-US" sz="4000" dirty="0" smtClean="0">
                <a:solidFill>
                  <a:srgbClr val="787878"/>
                </a:solidFill>
              </a:rPr>
              <a:t>Hazardous Waste (HW)</a:t>
            </a:r>
            <a:endParaRPr lang="en-US" dirty="0"/>
          </a:p>
        </p:txBody>
      </p:sp>
      <p:sp>
        <p:nvSpPr>
          <p:cNvPr id="3" name="Content Placeholder 2"/>
          <p:cNvSpPr>
            <a:spLocks noGrp="1"/>
          </p:cNvSpPr>
          <p:nvPr>
            <p:ph sz="quarter" idx="13"/>
          </p:nvPr>
        </p:nvSpPr>
        <p:spPr>
          <a:xfrm>
            <a:off x="144103" y="1550027"/>
            <a:ext cx="8671914" cy="1000125"/>
          </a:xfrm>
        </p:spPr>
        <p:txBody>
          <a:bodyPr>
            <a:normAutofit fontScale="70000" lnSpcReduction="20000"/>
          </a:bodyPr>
          <a:lstStyle/>
          <a:p>
            <a:pPr>
              <a:lnSpc>
                <a:spcPct val="120000"/>
              </a:lnSpc>
              <a:spcAft>
                <a:spcPts val="1200"/>
              </a:spcAft>
            </a:pPr>
            <a:r>
              <a:rPr lang="en-US" altLang="en-US" dirty="0" smtClean="0"/>
              <a:t>ADEQ’s Office of Land Resources has received delegated authority of </a:t>
            </a:r>
            <a:r>
              <a:rPr lang="en-US" altLang="en-US" dirty="0"/>
              <a:t>the federal RCRA </a:t>
            </a:r>
            <a:r>
              <a:rPr lang="en-US" altLang="en-US" dirty="0" smtClean="0"/>
              <a:t>HW management program </a:t>
            </a:r>
          </a:p>
        </p:txBody>
      </p:sp>
      <p:sp>
        <p:nvSpPr>
          <p:cNvPr id="6" name="Content Placeholder 2"/>
          <p:cNvSpPr txBox="1">
            <a:spLocks/>
          </p:cNvSpPr>
          <p:nvPr/>
        </p:nvSpPr>
        <p:spPr>
          <a:xfrm>
            <a:off x="144102" y="2416348"/>
            <a:ext cx="3898040" cy="352725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altLang="en-US" dirty="0" smtClean="0"/>
              <a:t>State and federal HW management regulations and requirements are merged into a single reference document, APC&amp;E Commission Regulation 23</a:t>
            </a:r>
            <a:endParaRPr lang="en-US" dirty="0" smtClean="0"/>
          </a:p>
        </p:txBody>
      </p:sp>
      <p:grpSp>
        <p:nvGrpSpPr>
          <p:cNvPr id="33" name="Group 32"/>
          <p:cNvGrpSpPr/>
          <p:nvPr/>
        </p:nvGrpSpPr>
        <p:grpSpPr>
          <a:xfrm>
            <a:off x="4042142" y="2910352"/>
            <a:ext cx="4646975" cy="2447519"/>
            <a:chOff x="-1" y="1654314"/>
            <a:chExt cx="9279103" cy="4698478"/>
          </a:xfrm>
        </p:grpSpPr>
        <p:sp>
          <p:nvSpPr>
            <p:cNvPr id="34" name="TextBox 33"/>
            <p:cNvSpPr txBox="1"/>
            <p:nvPr/>
          </p:nvSpPr>
          <p:spPr>
            <a:xfrm>
              <a:off x="1" y="1654314"/>
              <a:ext cx="9144000" cy="707887"/>
            </a:xfrm>
            <a:prstGeom prst="rect">
              <a:avLst/>
            </a:prstGeom>
            <a:noFill/>
          </p:spPr>
          <p:txBody>
            <a:bodyPr wrap="square" rtlCol="0">
              <a:spAutoFit/>
            </a:bodyPr>
            <a:lstStyle/>
            <a:p>
              <a:pPr algn="ctr"/>
              <a:r>
                <a:rPr lang="en-US" sz="2000" b="1" dirty="0" smtClean="0">
                  <a:latin typeface="Century Gothic" panose="020B0502020202020204" pitchFamily="34" charset="0"/>
                </a:rPr>
                <a:t>RCRA’s Cradle-to-Grave</a:t>
              </a:r>
            </a:p>
            <a:p>
              <a:pPr algn="ctr"/>
              <a:r>
                <a:rPr lang="en-US" sz="2000" b="1" dirty="0" smtClean="0">
                  <a:latin typeface="Century Gothic" panose="020B0502020202020204" pitchFamily="34" charset="0"/>
                </a:rPr>
                <a:t>Hazardous Waste Management System</a:t>
              </a:r>
              <a:endParaRPr lang="en-US" sz="2000" b="1" dirty="0">
                <a:latin typeface="Century Gothic" panose="020B0502020202020204" pitchFamily="34" charset="0"/>
              </a:endParaRPr>
            </a:p>
          </p:txBody>
        </p:sp>
        <p:grpSp>
          <p:nvGrpSpPr>
            <p:cNvPr id="35" name="Group 34"/>
            <p:cNvGrpSpPr/>
            <p:nvPr/>
          </p:nvGrpSpPr>
          <p:grpSpPr>
            <a:xfrm>
              <a:off x="-1" y="2886403"/>
              <a:ext cx="3005338" cy="3466389"/>
              <a:chOff x="-1" y="2734003"/>
              <a:chExt cx="3005338" cy="3466389"/>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734003"/>
                <a:ext cx="1297529" cy="1593893"/>
              </a:xfrm>
              <a:prstGeom prst="rect">
                <a:avLst/>
              </a:prstGeom>
            </p:spPr>
          </p:pic>
          <p:sp>
            <p:nvSpPr>
              <p:cNvPr id="45" name="TextBox 44"/>
              <p:cNvSpPr txBox="1"/>
              <p:nvPr/>
            </p:nvSpPr>
            <p:spPr>
              <a:xfrm>
                <a:off x="-1" y="4397511"/>
                <a:ext cx="3005338" cy="1802881"/>
              </a:xfrm>
              <a:prstGeom prst="rect">
                <a:avLst/>
              </a:prstGeom>
              <a:noFill/>
            </p:spPr>
            <p:txBody>
              <a:bodyPr wrap="square" rtlCol="0">
                <a:spAutoFit/>
              </a:bodyPr>
              <a:lstStyle/>
              <a:p>
                <a:pPr algn="ctr"/>
                <a:r>
                  <a:rPr lang="en-US" b="1" dirty="0" smtClean="0">
                    <a:latin typeface="Century Gothic" panose="020B0502020202020204" pitchFamily="34" charset="0"/>
                  </a:rPr>
                  <a:t>Hazardous Waste Generation</a:t>
                </a:r>
                <a:endParaRPr lang="en-US" b="1" dirty="0">
                  <a:latin typeface="Century Gothic" panose="020B0502020202020204" pitchFamily="34" charset="0"/>
                </a:endParaRPr>
              </a:p>
            </p:txBody>
          </p:sp>
        </p:grpSp>
        <p:grpSp>
          <p:nvGrpSpPr>
            <p:cNvPr id="36" name="Group 35"/>
            <p:cNvGrpSpPr/>
            <p:nvPr/>
          </p:nvGrpSpPr>
          <p:grpSpPr>
            <a:xfrm>
              <a:off x="3035602" y="3603943"/>
              <a:ext cx="3503507" cy="2744560"/>
              <a:chOff x="3035602" y="3451543"/>
              <a:chExt cx="3503507" cy="2744560"/>
            </a:xfrm>
          </p:grpSpPr>
          <p:pic>
            <p:nvPicPr>
              <p:cNvPr id="42" name="Picture 41"/>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5312" t="15883" r="5000" b="14776"/>
              <a:stretch/>
            </p:blipFill>
            <p:spPr>
              <a:xfrm>
                <a:off x="3561544" y="3451543"/>
                <a:ext cx="2020911" cy="882535"/>
              </a:xfrm>
              <a:prstGeom prst="rect">
                <a:avLst/>
              </a:prstGeom>
            </p:spPr>
          </p:pic>
          <p:sp>
            <p:nvSpPr>
              <p:cNvPr id="43" name="TextBox 42"/>
              <p:cNvSpPr txBox="1"/>
              <p:nvPr/>
            </p:nvSpPr>
            <p:spPr>
              <a:xfrm>
                <a:off x="3035602" y="4393223"/>
                <a:ext cx="3503507" cy="1802880"/>
              </a:xfrm>
              <a:prstGeom prst="rect">
                <a:avLst/>
              </a:prstGeom>
              <a:noFill/>
            </p:spPr>
            <p:txBody>
              <a:bodyPr wrap="square" rtlCol="0">
                <a:spAutoFit/>
              </a:bodyPr>
              <a:lstStyle/>
              <a:p>
                <a:pPr algn="ctr"/>
                <a:r>
                  <a:rPr lang="en-US" b="1" dirty="0" smtClean="0">
                    <a:latin typeface="Century Gothic" panose="020B0502020202020204" pitchFamily="34" charset="0"/>
                  </a:rPr>
                  <a:t>Hazardous Waste Transportation</a:t>
                </a:r>
                <a:endParaRPr lang="en-US" b="1" dirty="0">
                  <a:latin typeface="Century Gothic" panose="020B0502020202020204" pitchFamily="34" charset="0"/>
                </a:endParaRPr>
              </a:p>
            </p:txBody>
          </p:sp>
        </p:grpSp>
        <p:grpSp>
          <p:nvGrpSpPr>
            <p:cNvPr id="37" name="Group 36"/>
            <p:cNvGrpSpPr/>
            <p:nvPr/>
          </p:nvGrpSpPr>
          <p:grpSpPr>
            <a:xfrm>
              <a:off x="6560001" y="2775509"/>
              <a:ext cx="2719101" cy="3505931"/>
              <a:chOff x="6560001" y="2623109"/>
              <a:chExt cx="2719101" cy="3505931"/>
            </a:xfrm>
          </p:grpSpPr>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6705599" y="2623109"/>
                <a:ext cx="1897970" cy="1710968"/>
              </a:xfrm>
              <a:prstGeom prst="rect">
                <a:avLst/>
              </a:prstGeom>
            </p:spPr>
          </p:pic>
          <p:sp>
            <p:nvSpPr>
              <p:cNvPr id="41" name="TextBox 40"/>
              <p:cNvSpPr txBox="1"/>
              <p:nvPr/>
            </p:nvSpPr>
            <p:spPr>
              <a:xfrm>
                <a:off x="6560001" y="4326159"/>
                <a:ext cx="2719101" cy="1802881"/>
              </a:xfrm>
              <a:prstGeom prst="rect">
                <a:avLst/>
              </a:prstGeom>
              <a:noFill/>
            </p:spPr>
            <p:txBody>
              <a:bodyPr wrap="square" rtlCol="0">
                <a:spAutoFit/>
              </a:bodyPr>
              <a:lstStyle/>
              <a:p>
                <a:pPr algn="ctr"/>
                <a:r>
                  <a:rPr lang="en-US" b="1" dirty="0" smtClean="0">
                    <a:latin typeface="Century Gothic" panose="020B0502020202020204" pitchFamily="34" charset="0"/>
                  </a:rPr>
                  <a:t>Hazardous Waste Disposal</a:t>
                </a:r>
                <a:endParaRPr lang="en-US" b="1" dirty="0">
                  <a:latin typeface="Century Gothic" panose="020B0502020202020204" pitchFamily="34" charset="0"/>
                </a:endParaRPr>
              </a:p>
            </p:txBody>
          </p:sp>
        </p:grpSp>
        <p:sp>
          <p:nvSpPr>
            <p:cNvPr id="38" name="Right Arrow 37"/>
            <p:cNvSpPr/>
            <p:nvPr/>
          </p:nvSpPr>
          <p:spPr>
            <a:xfrm>
              <a:off x="2667000" y="4114800"/>
              <a:ext cx="676676"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5862434" y="4114800"/>
              <a:ext cx="676676"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7789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DEQ Regulatory Process - Spenc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DEQ PowerPoint Template">
  <a:themeElements>
    <a:clrScheme name="ADEQ Color Scheme">
      <a:dk1>
        <a:srgbClr val="4B4B4B"/>
      </a:dk1>
      <a:lt1>
        <a:srgbClr val="FFFFFF"/>
      </a:lt1>
      <a:dk2>
        <a:srgbClr val="04C3C8"/>
      </a:dk2>
      <a:lt2>
        <a:srgbClr val="92D050"/>
      </a:lt2>
      <a:accent1>
        <a:srgbClr val="595959"/>
      </a:accent1>
      <a:accent2>
        <a:srgbClr val="04B8BC"/>
      </a:accent2>
      <a:accent3>
        <a:srgbClr val="000000"/>
      </a:accent3>
      <a:accent4>
        <a:srgbClr val="8064A2"/>
      </a:accent4>
      <a:accent5>
        <a:srgbClr val="4BACC6"/>
      </a:accent5>
      <a:accent6>
        <a:srgbClr val="F79646"/>
      </a:accent6>
      <a:hlink>
        <a:srgbClr val="0000FF"/>
      </a:hlink>
      <a:folHlink>
        <a:srgbClr val="800080"/>
      </a:folHlink>
    </a:clrScheme>
    <a:fontScheme name="ADEQ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ADEQ Regulatory Process - Spencer</Template>
  <TotalTime>340</TotalTime>
  <Words>5844</Words>
  <Application>Microsoft Office PowerPoint</Application>
  <PresentationFormat>On-screen Show (4:3)</PresentationFormat>
  <Paragraphs>418</Paragraphs>
  <Slides>37</Slides>
  <Notes>33</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ADEQ Regulatory Process - Spencer</vt:lpstr>
      <vt:lpstr>1_ADEQ PowerPoint Template</vt:lpstr>
      <vt:lpstr>ADEQ: IMPLEMENTING ENVIRONMENTAL POLICIES AND REGULATIONS</vt:lpstr>
      <vt:lpstr>What We Will Cover Today</vt:lpstr>
      <vt:lpstr>Environmental Policy </vt:lpstr>
      <vt:lpstr>From EPA to ADEQ</vt:lpstr>
      <vt:lpstr>From EPA to ADEQ</vt:lpstr>
      <vt:lpstr>Role of the States in Protecting the Environment</vt:lpstr>
      <vt:lpstr>State’s Role</vt:lpstr>
      <vt:lpstr>Local Control</vt:lpstr>
      <vt:lpstr>Program Delegation in Arkansas Hazardous Waste (HW)</vt:lpstr>
      <vt:lpstr>Program Delegation in Arkansas  Clean Water Act</vt:lpstr>
      <vt:lpstr>Program Delegation in Arkansas  Clean Water Act</vt:lpstr>
      <vt:lpstr>Program Delegation in Arkansas Clean Water Act</vt:lpstr>
      <vt:lpstr>Program Delegation in Arkansas  Air</vt:lpstr>
      <vt:lpstr>Program Delegation in Arkansas  Air</vt:lpstr>
      <vt:lpstr>APC&amp;E Commission</vt:lpstr>
      <vt:lpstr>How ADEQ works</vt:lpstr>
      <vt:lpstr>Environmental Regulation</vt:lpstr>
      <vt:lpstr>Implementing Regulations</vt:lpstr>
      <vt:lpstr>Permitting</vt:lpstr>
      <vt:lpstr>Inspections</vt:lpstr>
      <vt:lpstr>Inspections What to Expect</vt:lpstr>
      <vt:lpstr>No Violations</vt:lpstr>
      <vt:lpstr>Facility Violations</vt:lpstr>
      <vt:lpstr>Enforcement</vt:lpstr>
      <vt:lpstr>Powers of ADEQ</vt:lpstr>
      <vt:lpstr>Emergency Orders</vt:lpstr>
      <vt:lpstr>“Informal” Enforcement</vt:lpstr>
      <vt:lpstr>Administrative Enforcement</vt:lpstr>
      <vt:lpstr>Administrative Enforcement</vt:lpstr>
      <vt:lpstr>Administrative Enforcement</vt:lpstr>
      <vt:lpstr>Who can Appeal to the Commission?</vt:lpstr>
      <vt:lpstr>Appeal to the Commission</vt:lpstr>
      <vt:lpstr>Administrative Recap</vt:lpstr>
      <vt:lpstr>Supplemental Environmental Project (SEP)</vt:lpstr>
      <vt:lpstr>State Government Clerkships</vt:lpstr>
      <vt:lpstr>State Government Clerkship</vt:lpstr>
      <vt:lpstr>Questions?</vt:lpstr>
    </vt:vector>
  </TitlesOfParts>
  <Company>Arkansas Department of Environmental Quality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ADEQ REGULATORY PROCESS</dc:title>
  <dc:creator>Gillham, Michelle</dc:creator>
  <cp:lastModifiedBy>Vivian Koettel</cp:lastModifiedBy>
  <cp:revision>34</cp:revision>
  <dcterms:created xsi:type="dcterms:W3CDTF">2018-01-22T22:07:50Z</dcterms:created>
  <dcterms:modified xsi:type="dcterms:W3CDTF">2018-01-26T19:12:20Z</dcterms:modified>
</cp:coreProperties>
</file>